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3" r:id="rId4"/>
    <p:sldId id="262" r:id="rId5"/>
    <p:sldId id="258" r:id="rId6"/>
    <p:sldId id="259" r:id="rId7"/>
    <p:sldId id="260" r:id="rId8"/>
    <p:sldId id="261" r:id="rId9"/>
    <p:sldId id="266" r:id="rId10"/>
    <p:sldId id="267" r:id="rId11"/>
    <p:sldId id="264" r:id="rId12"/>
    <p:sldId id="271" r:id="rId13"/>
    <p:sldId id="265" r:id="rId14"/>
    <p:sldId id="269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B55B0A-E490-4FFB-819D-69B430446879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EEE31638-04C9-4D3B-9771-B874E89C4A83}">
      <dgm:prSet phldrT="[Text]"/>
      <dgm:spPr/>
      <dgm:t>
        <a:bodyPr/>
        <a:lstStyle/>
        <a:p>
          <a:r>
            <a:rPr lang="en-CA" b="1" dirty="0" smtClean="0"/>
            <a:t>Germany Rearms</a:t>
          </a:r>
          <a:endParaRPr lang="en-CA" b="1" dirty="0"/>
        </a:p>
      </dgm:t>
    </dgm:pt>
    <dgm:pt modelId="{59BC2B3D-B00D-46CA-B154-3C8798744306}" type="parTrans" cxnId="{8119C620-4F7E-4073-BECA-FE51089413A2}">
      <dgm:prSet/>
      <dgm:spPr/>
      <dgm:t>
        <a:bodyPr/>
        <a:lstStyle/>
        <a:p>
          <a:endParaRPr lang="en-CA"/>
        </a:p>
      </dgm:t>
    </dgm:pt>
    <dgm:pt modelId="{FEF637DF-3779-468D-A311-45206AC4CAEF}" type="sibTrans" cxnId="{8119C620-4F7E-4073-BECA-FE51089413A2}">
      <dgm:prSet/>
      <dgm:spPr/>
      <dgm:t>
        <a:bodyPr/>
        <a:lstStyle/>
        <a:p>
          <a:endParaRPr lang="en-CA"/>
        </a:p>
      </dgm:t>
    </dgm:pt>
    <dgm:pt modelId="{5460138B-7A80-47E6-BF6C-164BA5FF25B5}">
      <dgm:prSet phldrT="[Text]"/>
      <dgm:spPr/>
      <dgm:t>
        <a:bodyPr/>
        <a:lstStyle/>
        <a:p>
          <a:r>
            <a:rPr lang="en-CA" b="1" dirty="0" smtClean="0"/>
            <a:t>Rhineland Reoccupied</a:t>
          </a:r>
          <a:endParaRPr lang="en-CA" b="1" dirty="0"/>
        </a:p>
      </dgm:t>
    </dgm:pt>
    <dgm:pt modelId="{7F1EEE87-A00B-4CBA-9AC1-3F7270675FA9}" type="parTrans" cxnId="{34B872A5-1EC2-405E-B2BA-3AC9889BD1BC}">
      <dgm:prSet/>
      <dgm:spPr/>
      <dgm:t>
        <a:bodyPr/>
        <a:lstStyle/>
        <a:p>
          <a:endParaRPr lang="en-CA"/>
        </a:p>
      </dgm:t>
    </dgm:pt>
    <dgm:pt modelId="{D80496E2-6990-48D1-ACDC-45C119D938A1}" type="sibTrans" cxnId="{34B872A5-1EC2-405E-B2BA-3AC9889BD1BC}">
      <dgm:prSet/>
      <dgm:spPr/>
      <dgm:t>
        <a:bodyPr/>
        <a:lstStyle/>
        <a:p>
          <a:endParaRPr lang="en-CA"/>
        </a:p>
      </dgm:t>
    </dgm:pt>
    <dgm:pt modelId="{69675742-7D4B-4432-BA72-C42B1E90D698}">
      <dgm:prSet phldrT="[Text]" custT="1"/>
      <dgm:spPr/>
      <dgm:t>
        <a:bodyPr/>
        <a:lstStyle/>
        <a:p>
          <a:r>
            <a:rPr lang="en-CA" sz="2400" b="1" dirty="0" smtClean="0"/>
            <a:t>WAR</a:t>
          </a:r>
          <a:endParaRPr lang="en-CA" sz="2400" b="1" dirty="0"/>
        </a:p>
      </dgm:t>
    </dgm:pt>
    <dgm:pt modelId="{F6EE1ECB-FF69-4790-A0FE-DA41D6A10BF0}" type="parTrans" cxnId="{F96AAF91-7527-4D84-8E3B-E315CE5BF53B}">
      <dgm:prSet/>
      <dgm:spPr/>
      <dgm:t>
        <a:bodyPr/>
        <a:lstStyle/>
        <a:p>
          <a:endParaRPr lang="en-CA"/>
        </a:p>
      </dgm:t>
    </dgm:pt>
    <dgm:pt modelId="{4FC73D8C-B8DB-43E8-9F03-794365098C7B}" type="sibTrans" cxnId="{F96AAF91-7527-4D84-8E3B-E315CE5BF53B}">
      <dgm:prSet/>
      <dgm:spPr/>
      <dgm:t>
        <a:bodyPr/>
        <a:lstStyle/>
        <a:p>
          <a:endParaRPr lang="en-CA"/>
        </a:p>
      </dgm:t>
    </dgm:pt>
    <dgm:pt modelId="{28CF1E32-9709-4906-B064-8728BEAE2007}">
      <dgm:prSet phldrT="[Text]"/>
      <dgm:spPr/>
      <dgm:t>
        <a:bodyPr/>
        <a:lstStyle/>
        <a:p>
          <a:r>
            <a:rPr lang="en-CA" b="1" dirty="0" smtClean="0"/>
            <a:t>The </a:t>
          </a:r>
          <a:r>
            <a:rPr lang="en-CA" b="1" dirty="0" err="1" smtClean="0"/>
            <a:t>Anschluss</a:t>
          </a:r>
          <a:endParaRPr lang="en-CA" b="1" dirty="0"/>
        </a:p>
      </dgm:t>
    </dgm:pt>
    <dgm:pt modelId="{EFE116A3-2900-4A55-B628-8896D6F5391D}" type="parTrans" cxnId="{48F94C36-1185-48B1-97CC-0D9A190AC453}">
      <dgm:prSet/>
      <dgm:spPr/>
      <dgm:t>
        <a:bodyPr/>
        <a:lstStyle/>
        <a:p>
          <a:endParaRPr lang="en-CA"/>
        </a:p>
      </dgm:t>
    </dgm:pt>
    <dgm:pt modelId="{26685FC2-9DE2-47F0-9F8D-4056BC9CAC5C}" type="sibTrans" cxnId="{48F94C36-1185-48B1-97CC-0D9A190AC453}">
      <dgm:prSet/>
      <dgm:spPr/>
      <dgm:t>
        <a:bodyPr/>
        <a:lstStyle/>
        <a:p>
          <a:endParaRPr lang="en-CA"/>
        </a:p>
      </dgm:t>
    </dgm:pt>
    <dgm:pt modelId="{9F6F3CA5-3015-40B3-BB31-B6CB5DA15767}">
      <dgm:prSet phldrT="[Text]"/>
      <dgm:spPr/>
      <dgm:t>
        <a:bodyPr/>
        <a:lstStyle/>
        <a:p>
          <a:r>
            <a:rPr lang="en-CA" b="1" dirty="0" smtClean="0"/>
            <a:t>Munich Agreement</a:t>
          </a:r>
          <a:endParaRPr lang="en-CA" b="1" dirty="0"/>
        </a:p>
      </dgm:t>
    </dgm:pt>
    <dgm:pt modelId="{FE83C41A-63BC-4FDD-A9BB-52A5ACB8F430}" type="parTrans" cxnId="{1327E882-208C-44CD-8DF7-05B8BDA5E96C}">
      <dgm:prSet/>
      <dgm:spPr/>
      <dgm:t>
        <a:bodyPr/>
        <a:lstStyle/>
        <a:p>
          <a:endParaRPr lang="en-CA"/>
        </a:p>
      </dgm:t>
    </dgm:pt>
    <dgm:pt modelId="{960B16A2-64C1-49E1-8343-8FE003B0438A}" type="sibTrans" cxnId="{1327E882-208C-44CD-8DF7-05B8BDA5E96C}">
      <dgm:prSet/>
      <dgm:spPr/>
      <dgm:t>
        <a:bodyPr/>
        <a:lstStyle/>
        <a:p>
          <a:endParaRPr lang="en-CA"/>
        </a:p>
      </dgm:t>
    </dgm:pt>
    <dgm:pt modelId="{55198653-74CC-46AC-B851-1B0164071E6C}">
      <dgm:prSet phldrT="[Text]"/>
      <dgm:spPr/>
      <dgm:t>
        <a:bodyPr/>
        <a:lstStyle/>
        <a:p>
          <a:r>
            <a:rPr lang="en-CA" b="1" dirty="0" smtClean="0"/>
            <a:t>Rome-Berlin Axis</a:t>
          </a:r>
          <a:endParaRPr lang="en-CA" b="1" dirty="0"/>
        </a:p>
      </dgm:t>
    </dgm:pt>
    <dgm:pt modelId="{6EB7B65D-3069-4376-995B-4F4520B3A030}" type="parTrans" cxnId="{C5D1E24D-FA46-4C26-8DF4-E6308677D713}">
      <dgm:prSet/>
      <dgm:spPr/>
      <dgm:t>
        <a:bodyPr/>
        <a:lstStyle/>
        <a:p>
          <a:endParaRPr lang="en-CA"/>
        </a:p>
      </dgm:t>
    </dgm:pt>
    <dgm:pt modelId="{401F8A8C-AAA7-42CC-84D3-034DD5DB0599}" type="sibTrans" cxnId="{C5D1E24D-FA46-4C26-8DF4-E6308677D713}">
      <dgm:prSet/>
      <dgm:spPr/>
      <dgm:t>
        <a:bodyPr/>
        <a:lstStyle/>
        <a:p>
          <a:endParaRPr lang="en-CA"/>
        </a:p>
      </dgm:t>
    </dgm:pt>
    <dgm:pt modelId="{F525966D-3B0C-4CC3-BF88-47CD0D0D298A}">
      <dgm:prSet phldrT="[Text]"/>
      <dgm:spPr/>
      <dgm:t>
        <a:bodyPr/>
        <a:lstStyle/>
        <a:p>
          <a:r>
            <a:rPr lang="en-CA" b="1" dirty="0" smtClean="0"/>
            <a:t>Soviet-German Pact</a:t>
          </a:r>
          <a:endParaRPr lang="en-CA" b="1" dirty="0"/>
        </a:p>
      </dgm:t>
    </dgm:pt>
    <dgm:pt modelId="{DFC8ACE1-50A6-4F64-B78B-C6C8044F726C}" type="parTrans" cxnId="{B2C92210-F536-4681-A0A7-B10178F96F6B}">
      <dgm:prSet/>
      <dgm:spPr/>
      <dgm:t>
        <a:bodyPr/>
        <a:lstStyle/>
        <a:p>
          <a:endParaRPr lang="en-CA"/>
        </a:p>
      </dgm:t>
    </dgm:pt>
    <dgm:pt modelId="{753F8BDA-331F-4683-963A-6FD5D9568BF1}" type="sibTrans" cxnId="{B2C92210-F536-4681-A0A7-B10178F96F6B}">
      <dgm:prSet/>
      <dgm:spPr/>
      <dgm:t>
        <a:bodyPr/>
        <a:lstStyle/>
        <a:p>
          <a:endParaRPr lang="en-CA"/>
        </a:p>
      </dgm:t>
    </dgm:pt>
    <dgm:pt modelId="{F5388B12-F856-4501-9953-01D2AF10567C}">
      <dgm:prSet phldrT="[Text]"/>
      <dgm:spPr/>
      <dgm:t>
        <a:bodyPr/>
        <a:lstStyle/>
        <a:p>
          <a:r>
            <a:rPr lang="en-CA" b="1" dirty="0" smtClean="0"/>
            <a:t>Poland Invaded</a:t>
          </a:r>
          <a:endParaRPr lang="en-CA" b="1" dirty="0"/>
        </a:p>
      </dgm:t>
    </dgm:pt>
    <dgm:pt modelId="{53821E9A-E18A-4ED3-AD75-91C780F28918}" type="parTrans" cxnId="{AD4571E8-EFBD-443A-BD3D-590ECFDF8301}">
      <dgm:prSet/>
      <dgm:spPr/>
      <dgm:t>
        <a:bodyPr/>
        <a:lstStyle/>
        <a:p>
          <a:endParaRPr lang="en-CA"/>
        </a:p>
      </dgm:t>
    </dgm:pt>
    <dgm:pt modelId="{9FD51CA4-9EA0-4FBE-A1A7-355A7ABBEC5C}" type="sibTrans" cxnId="{AD4571E8-EFBD-443A-BD3D-590ECFDF8301}">
      <dgm:prSet/>
      <dgm:spPr/>
      <dgm:t>
        <a:bodyPr/>
        <a:lstStyle/>
        <a:p>
          <a:endParaRPr lang="en-CA"/>
        </a:p>
      </dgm:t>
    </dgm:pt>
    <dgm:pt modelId="{5E0DE30D-901E-42EC-9FE6-07C600BFC2C4}" type="pres">
      <dgm:prSet presAssocID="{63B55B0A-E490-4FFB-819D-69B430446879}" presName="CompostProcess" presStyleCnt="0">
        <dgm:presLayoutVars>
          <dgm:dir/>
          <dgm:resizeHandles val="exact"/>
        </dgm:presLayoutVars>
      </dgm:prSet>
      <dgm:spPr/>
    </dgm:pt>
    <dgm:pt modelId="{395975DD-42A6-4D92-B18A-83DB240B3310}" type="pres">
      <dgm:prSet presAssocID="{63B55B0A-E490-4FFB-819D-69B430446879}" presName="arrow" presStyleLbl="bgShp" presStyleIdx="0" presStyleCnt="1"/>
      <dgm:spPr/>
    </dgm:pt>
    <dgm:pt modelId="{5DC4E41B-C257-408B-9D2C-EB874490E0E7}" type="pres">
      <dgm:prSet presAssocID="{63B55B0A-E490-4FFB-819D-69B430446879}" presName="linearProcess" presStyleCnt="0"/>
      <dgm:spPr/>
    </dgm:pt>
    <dgm:pt modelId="{D0BB7CA5-7D7D-4542-8D26-669E2D5FE71E}" type="pres">
      <dgm:prSet presAssocID="{EEE31638-04C9-4D3B-9771-B874E89C4A83}" presName="tex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B18F71F-041B-4CB9-8991-F80AD2E096AE}" type="pres">
      <dgm:prSet presAssocID="{FEF637DF-3779-468D-A311-45206AC4CAEF}" presName="sibTrans" presStyleCnt="0"/>
      <dgm:spPr/>
    </dgm:pt>
    <dgm:pt modelId="{22B7CCD8-67BB-4EEE-B1DD-BBB6F504205E}" type="pres">
      <dgm:prSet presAssocID="{5460138B-7A80-47E6-BF6C-164BA5FF25B5}" presName="text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A23C279-0730-4022-A60A-F3C107D2B849}" type="pres">
      <dgm:prSet presAssocID="{D80496E2-6990-48D1-ACDC-45C119D938A1}" presName="sibTrans" presStyleCnt="0"/>
      <dgm:spPr/>
    </dgm:pt>
    <dgm:pt modelId="{D18F38F5-7014-4325-B172-06362337FCF6}" type="pres">
      <dgm:prSet presAssocID="{28CF1E32-9709-4906-B064-8728BEAE2007}" presName="text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F4D9D6F-0C0B-4651-A258-71147CB8AF11}" type="pres">
      <dgm:prSet presAssocID="{26685FC2-9DE2-47F0-9F8D-4056BC9CAC5C}" presName="sibTrans" presStyleCnt="0"/>
      <dgm:spPr/>
    </dgm:pt>
    <dgm:pt modelId="{8D4A5905-4801-430B-896C-3BA83DAB5A89}" type="pres">
      <dgm:prSet presAssocID="{9F6F3CA5-3015-40B3-BB31-B6CB5DA15767}" presName="text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B849A32-A954-40F0-9D58-52E2EDE23EF1}" type="pres">
      <dgm:prSet presAssocID="{960B16A2-64C1-49E1-8343-8FE003B0438A}" presName="sibTrans" presStyleCnt="0"/>
      <dgm:spPr/>
    </dgm:pt>
    <dgm:pt modelId="{9B101CE9-59E6-4CC5-852B-8B48DA5D2271}" type="pres">
      <dgm:prSet presAssocID="{55198653-74CC-46AC-B851-1B0164071E6C}" presName="text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E6E3359-D7DF-443C-9395-8BAAB770403F}" type="pres">
      <dgm:prSet presAssocID="{401F8A8C-AAA7-42CC-84D3-034DD5DB0599}" presName="sibTrans" presStyleCnt="0"/>
      <dgm:spPr/>
    </dgm:pt>
    <dgm:pt modelId="{F6EF810B-6C7D-4D88-BD51-97508D0FEBB6}" type="pres">
      <dgm:prSet presAssocID="{F525966D-3B0C-4CC3-BF88-47CD0D0D298A}" presName="text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5F533BC-A81D-4638-AC45-B5E9AB0FC9A6}" type="pres">
      <dgm:prSet presAssocID="{753F8BDA-331F-4683-963A-6FD5D9568BF1}" presName="sibTrans" presStyleCnt="0"/>
      <dgm:spPr/>
    </dgm:pt>
    <dgm:pt modelId="{40163601-B2E6-4218-BAF3-5153904DFC8E}" type="pres">
      <dgm:prSet presAssocID="{F5388B12-F856-4501-9953-01D2AF10567C}" presName="text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CA7438F-30B3-495E-B9C9-21FF60C649E7}" type="pres">
      <dgm:prSet presAssocID="{9FD51CA4-9EA0-4FBE-A1A7-355A7ABBEC5C}" presName="sibTrans" presStyleCnt="0"/>
      <dgm:spPr/>
    </dgm:pt>
    <dgm:pt modelId="{762453FE-A91D-4FC4-B8EF-A08A6E425EC7}" type="pres">
      <dgm:prSet presAssocID="{69675742-7D4B-4432-BA72-C42B1E90D698}" presName="tex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3EB76FCA-C054-4EE2-8DED-3CE4EC9B8AA2}" type="presOf" srcId="{63B55B0A-E490-4FFB-819D-69B430446879}" destId="{5E0DE30D-901E-42EC-9FE6-07C600BFC2C4}" srcOrd="0" destOrd="0" presId="urn:microsoft.com/office/officeart/2005/8/layout/hProcess9"/>
    <dgm:cxn modelId="{2615BCD3-752B-4298-B448-A6741EE885C8}" type="presOf" srcId="{EEE31638-04C9-4D3B-9771-B874E89C4A83}" destId="{D0BB7CA5-7D7D-4542-8D26-669E2D5FE71E}" srcOrd="0" destOrd="0" presId="urn:microsoft.com/office/officeart/2005/8/layout/hProcess9"/>
    <dgm:cxn modelId="{C5D1E24D-FA46-4C26-8DF4-E6308677D713}" srcId="{63B55B0A-E490-4FFB-819D-69B430446879}" destId="{55198653-74CC-46AC-B851-1B0164071E6C}" srcOrd="4" destOrd="0" parTransId="{6EB7B65D-3069-4376-995B-4F4520B3A030}" sibTransId="{401F8A8C-AAA7-42CC-84D3-034DD5DB0599}"/>
    <dgm:cxn modelId="{237FD675-7A59-4075-AF44-0B196E85B4E2}" type="presOf" srcId="{28CF1E32-9709-4906-B064-8728BEAE2007}" destId="{D18F38F5-7014-4325-B172-06362337FCF6}" srcOrd="0" destOrd="0" presId="urn:microsoft.com/office/officeart/2005/8/layout/hProcess9"/>
    <dgm:cxn modelId="{B584C8A8-3188-40AD-B6B7-9A82FF931436}" type="presOf" srcId="{5460138B-7A80-47E6-BF6C-164BA5FF25B5}" destId="{22B7CCD8-67BB-4EEE-B1DD-BBB6F504205E}" srcOrd="0" destOrd="0" presId="urn:microsoft.com/office/officeart/2005/8/layout/hProcess9"/>
    <dgm:cxn modelId="{0C67261F-CC87-4906-8B09-A7F389A04057}" type="presOf" srcId="{69675742-7D4B-4432-BA72-C42B1E90D698}" destId="{762453FE-A91D-4FC4-B8EF-A08A6E425EC7}" srcOrd="0" destOrd="0" presId="urn:microsoft.com/office/officeart/2005/8/layout/hProcess9"/>
    <dgm:cxn modelId="{1327E882-208C-44CD-8DF7-05B8BDA5E96C}" srcId="{63B55B0A-E490-4FFB-819D-69B430446879}" destId="{9F6F3CA5-3015-40B3-BB31-B6CB5DA15767}" srcOrd="3" destOrd="0" parTransId="{FE83C41A-63BC-4FDD-A9BB-52A5ACB8F430}" sibTransId="{960B16A2-64C1-49E1-8343-8FE003B0438A}"/>
    <dgm:cxn modelId="{AD4571E8-EFBD-443A-BD3D-590ECFDF8301}" srcId="{63B55B0A-E490-4FFB-819D-69B430446879}" destId="{F5388B12-F856-4501-9953-01D2AF10567C}" srcOrd="6" destOrd="0" parTransId="{53821E9A-E18A-4ED3-AD75-91C780F28918}" sibTransId="{9FD51CA4-9EA0-4FBE-A1A7-355A7ABBEC5C}"/>
    <dgm:cxn modelId="{B2C92210-F536-4681-A0A7-B10178F96F6B}" srcId="{63B55B0A-E490-4FFB-819D-69B430446879}" destId="{F525966D-3B0C-4CC3-BF88-47CD0D0D298A}" srcOrd="5" destOrd="0" parTransId="{DFC8ACE1-50A6-4F64-B78B-C6C8044F726C}" sibTransId="{753F8BDA-331F-4683-963A-6FD5D9568BF1}"/>
    <dgm:cxn modelId="{48F94C36-1185-48B1-97CC-0D9A190AC453}" srcId="{63B55B0A-E490-4FFB-819D-69B430446879}" destId="{28CF1E32-9709-4906-B064-8728BEAE2007}" srcOrd="2" destOrd="0" parTransId="{EFE116A3-2900-4A55-B628-8896D6F5391D}" sibTransId="{26685FC2-9DE2-47F0-9F8D-4056BC9CAC5C}"/>
    <dgm:cxn modelId="{4C914998-5E9C-437F-B05A-43C40D0C3195}" type="presOf" srcId="{F5388B12-F856-4501-9953-01D2AF10567C}" destId="{40163601-B2E6-4218-BAF3-5153904DFC8E}" srcOrd="0" destOrd="0" presId="urn:microsoft.com/office/officeart/2005/8/layout/hProcess9"/>
    <dgm:cxn modelId="{F811AC85-4343-49B2-8DB8-A0482AE17BCF}" type="presOf" srcId="{9F6F3CA5-3015-40B3-BB31-B6CB5DA15767}" destId="{8D4A5905-4801-430B-896C-3BA83DAB5A89}" srcOrd="0" destOrd="0" presId="urn:microsoft.com/office/officeart/2005/8/layout/hProcess9"/>
    <dgm:cxn modelId="{F96AAF91-7527-4D84-8E3B-E315CE5BF53B}" srcId="{63B55B0A-E490-4FFB-819D-69B430446879}" destId="{69675742-7D4B-4432-BA72-C42B1E90D698}" srcOrd="7" destOrd="0" parTransId="{F6EE1ECB-FF69-4790-A0FE-DA41D6A10BF0}" sibTransId="{4FC73D8C-B8DB-43E8-9F03-794365098C7B}"/>
    <dgm:cxn modelId="{8119C620-4F7E-4073-BECA-FE51089413A2}" srcId="{63B55B0A-E490-4FFB-819D-69B430446879}" destId="{EEE31638-04C9-4D3B-9771-B874E89C4A83}" srcOrd="0" destOrd="0" parTransId="{59BC2B3D-B00D-46CA-B154-3C8798744306}" sibTransId="{FEF637DF-3779-468D-A311-45206AC4CAEF}"/>
    <dgm:cxn modelId="{6385F02F-D33E-44D8-8CA6-919418CFE02F}" type="presOf" srcId="{F525966D-3B0C-4CC3-BF88-47CD0D0D298A}" destId="{F6EF810B-6C7D-4D88-BD51-97508D0FEBB6}" srcOrd="0" destOrd="0" presId="urn:microsoft.com/office/officeart/2005/8/layout/hProcess9"/>
    <dgm:cxn modelId="{9706051F-9DD3-457C-9175-F7066F3E1A37}" type="presOf" srcId="{55198653-74CC-46AC-B851-1B0164071E6C}" destId="{9B101CE9-59E6-4CC5-852B-8B48DA5D2271}" srcOrd="0" destOrd="0" presId="urn:microsoft.com/office/officeart/2005/8/layout/hProcess9"/>
    <dgm:cxn modelId="{34B872A5-1EC2-405E-B2BA-3AC9889BD1BC}" srcId="{63B55B0A-E490-4FFB-819D-69B430446879}" destId="{5460138B-7A80-47E6-BF6C-164BA5FF25B5}" srcOrd="1" destOrd="0" parTransId="{7F1EEE87-A00B-4CBA-9AC1-3F7270675FA9}" sibTransId="{D80496E2-6990-48D1-ACDC-45C119D938A1}"/>
    <dgm:cxn modelId="{F803CE50-5097-4196-A6F9-F06CB58F3D56}" type="presParOf" srcId="{5E0DE30D-901E-42EC-9FE6-07C600BFC2C4}" destId="{395975DD-42A6-4D92-B18A-83DB240B3310}" srcOrd="0" destOrd="0" presId="urn:microsoft.com/office/officeart/2005/8/layout/hProcess9"/>
    <dgm:cxn modelId="{746C6D12-459A-40A5-8285-B474C6415FD3}" type="presParOf" srcId="{5E0DE30D-901E-42EC-9FE6-07C600BFC2C4}" destId="{5DC4E41B-C257-408B-9D2C-EB874490E0E7}" srcOrd="1" destOrd="0" presId="urn:microsoft.com/office/officeart/2005/8/layout/hProcess9"/>
    <dgm:cxn modelId="{8A335216-F2B7-4473-B7E0-0C64510152DC}" type="presParOf" srcId="{5DC4E41B-C257-408B-9D2C-EB874490E0E7}" destId="{D0BB7CA5-7D7D-4542-8D26-669E2D5FE71E}" srcOrd="0" destOrd="0" presId="urn:microsoft.com/office/officeart/2005/8/layout/hProcess9"/>
    <dgm:cxn modelId="{6423F510-E48A-49E9-80F7-6864605ABF65}" type="presParOf" srcId="{5DC4E41B-C257-408B-9D2C-EB874490E0E7}" destId="{BB18F71F-041B-4CB9-8991-F80AD2E096AE}" srcOrd="1" destOrd="0" presId="urn:microsoft.com/office/officeart/2005/8/layout/hProcess9"/>
    <dgm:cxn modelId="{C063A2B2-0888-4D24-9E08-6D43B99386B9}" type="presParOf" srcId="{5DC4E41B-C257-408B-9D2C-EB874490E0E7}" destId="{22B7CCD8-67BB-4EEE-B1DD-BBB6F504205E}" srcOrd="2" destOrd="0" presId="urn:microsoft.com/office/officeart/2005/8/layout/hProcess9"/>
    <dgm:cxn modelId="{8E1DA854-8E2E-40C6-866E-DB45EA9E817D}" type="presParOf" srcId="{5DC4E41B-C257-408B-9D2C-EB874490E0E7}" destId="{3A23C279-0730-4022-A60A-F3C107D2B849}" srcOrd="3" destOrd="0" presId="urn:microsoft.com/office/officeart/2005/8/layout/hProcess9"/>
    <dgm:cxn modelId="{180D8A22-3CF3-49AB-9B87-996710F271C9}" type="presParOf" srcId="{5DC4E41B-C257-408B-9D2C-EB874490E0E7}" destId="{D18F38F5-7014-4325-B172-06362337FCF6}" srcOrd="4" destOrd="0" presId="urn:microsoft.com/office/officeart/2005/8/layout/hProcess9"/>
    <dgm:cxn modelId="{E12D4907-4FE0-4134-B0F3-3027A47B46D6}" type="presParOf" srcId="{5DC4E41B-C257-408B-9D2C-EB874490E0E7}" destId="{4F4D9D6F-0C0B-4651-A258-71147CB8AF11}" srcOrd="5" destOrd="0" presId="urn:microsoft.com/office/officeart/2005/8/layout/hProcess9"/>
    <dgm:cxn modelId="{32242FE3-6CAE-4876-A313-0F978813F024}" type="presParOf" srcId="{5DC4E41B-C257-408B-9D2C-EB874490E0E7}" destId="{8D4A5905-4801-430B-896C-3BA83DAB5A89}" srcOrd="6" destOrd="0" presId="urn:microsoft.com/office/officeart/2005/8/layout/hProcess9"/>
    <dgm:cxn modelId="{1A8BF7EE-6A9F-4439-BA7C-78D0ACFBA390}" type="presParOf" srcId="{5DC4E41B-C257-408B-9D2C-EB874490E0E7}" destId="{1B849A32-A954-40F0-9D58-52E2EDE23EF1}" srcOrd="7" destOrd="0" presId="urn:microsoft.com/office/officeart/2005/8/layout/hProcess9"/>
    <dgm:cxn modelId="{989D7275-E1CA-438B-8FBF-E3440F548A7B}" type="presParOf" srcId="{5DC4E41B-C257-408B-9D2C-EB874490E0E7}" destId="{9B101CE9-59E6-4CC5-852B-8B48DA5D2271}" srcOrd="8" destOrd="0" presId="urn:microsoft.com/office/officeart/2005/8/layout/hProcess9"/>
    <dgm:cxn modelId="{0E933E6B-586B-45F7-BF19-6C646B0E78C9}" type="presParOf" srcId="{5DC4E41B-C257-408B-9D2C-EB874490E0E7}" destId="{6E6E3359-D7DF-443C-9395-8BAAB770403F}" srcOrd="9" destOrd="0" presId="urn:microsoft.com/office/officeart/2005/8/layout/hProcess9"/>
    <dgm:cxn modelId="{03406302-979F-4C7E-854B-20D8E13BB8A0}" type="presParOf" srcId="{5DC4E41B-C257-408B-9D2C-EB874490E0E7}" destId="{F6EF810B-6C7D-4D88-BD51-97508D0FEBB6}" srcOrd="10" destOrd="0" presId="urn:microsoft.com/office/officeart/2005/8/layout/hProcess9"/>
    <dgm:cxn modelId="{C677B30D-A7C0-4F76-8E17-BA4F186879B9}" type="presParOf" srcId="{5DC4E41B-C257-408B-9D2C-EB874490E0E7}" destId="{25F533BC-A81D-4638-AC45-B5E9AB0FC9A6}" srcOrd="11" destOrd="0" presId="urn:microsoft.com/office/officeart/2005/8/layout/hProcess9"/>
    <dgm:cxn modelId="{B3EDEB40-189C-45C4-9491-9221FBA9FAAD}" type="presParOf" srcId="{5DC4E41B-C257-408B-9D2C-EB874490E0E7}" destId="{40163601-B2E6-4218-BAF3-5153904DFC8E}" srcOrd="12" destOrd="0" presId="urn:microsoft.com/office/officeart/2005/8/layout/hProcess9"/>
    <dgm:cxn modelId="{4DC2DDB0-1AEC-402A-A986-EEA436CD577D}" type="presParOf" srcId="{5DC4E41B-C257-408B-9D2C-EB874490E0E7}" destId="{3CA7438F-30B3-495E-B9C9-21FF60C649E7}" srcOrd="13" destOrd="0" presId="urn:microsoft.com/office/officeart/2005/8/layout/hProcess9"/>
    <dgm:cxn modelId="{D0F07CA6-B994-4236-8B26-88639E888FAE}" type="presParOf" srcId="{5DC4E41B-C257-408B-9D2C-EB874490E0E7}" destId="{762453FE-A91D-4FC4-B8EF-A08A6E425EC7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0BE3FE-B6F0-4B9B-A683-F25302870C7B}" type="doc">
      <dgm:prSet loTypeId="urn:microsoft.com/office/officeart/2005/8/layout/bProcess4" loCatId="process" qsTypeId="urn:microsoft.com/office/officeart/2005/8/quickstyle/simple1" qsCatId="simple" csTypeId="urn:microsoft.com/office/officeart/2005/8/colors/accent0_1" csCatId="mainScheme" phldr="1"/>
      <dgm:spPr/>
    </dgm:pt>
    <dgm:pt modelId="{1789210B-E667-488B-834A-B2B6464983AC}">
      <dgm:prSet phldrT="[Text]"/>
      <dgm:spPr/>
      <dgm:t>
        <a:bodyPr/>
        <a:lstStyle/>
        <a:p>
          <a:r>
            <a:rPr lang="en-CA" b="1" dirty="0" smtClean="0"/>
            <a:t>The Allies Mobilize</a:t>
          </a:r>
          <a:endParaRPr lang="en-CA" b="1" dirty="0"/>
        </a:p>
      </dgm:t>
    </dgm:pt>
    <dgm:pt modelId="{F240AD68-7A35-4C10-B33D-3C8E95CF114D}" type="parTrans" cxnId="{2F8211A1-A6CF-4BBA-9835-F833BAEBCF55}">
      <dgm:prSet/>
      <dgm:spPr/>
      <dgm:t>
        <a:bodyPr/>
        <a:lstStyle/>
        <a:p>
          <a:endParaRPr lang="en-CA"/>
        </a:p>
      </dgm:t>
    </dgm:pt>
    <dgm:pt modelId="{619F02C4-3B85-40CC-BA8D-916ACB3E9D2F}" type="sibTrans" cxnId="{2F8211A1-A6CF-4BBA-9835-F833BAEBCF55}">
      <dgm:prSet/>
      <dgm:spPr/>
      <dgm:t>
        <a:bodyPr/>
        <a:lstStyle/>
        <a:p>
          <a:endParaRPr lang="en-CA"/>
        </a:p>
      </dgm:t>
    </dgm:pt>
    <dgm:pt modelId="{85F487F2-DDC2-420D-9FB7-BD684EDECF58}">
      <dgm:prSet phldrT="[Text]"/>
      <dgm:spPr/>
      <dgm:t>
        <a:bodyPr/>
        <a:lstStyle/>
        <a:p>
          <a:r>
            <a:rPr lang="en-CA" b="1" dirty="0" smtClean="0"/>
            <a:t>The “Phoney War”</a:t>
          </a:r>
          <a:endParaRPr lang="en-CA" b="1" dirty="0"/>
        </a:p>
      </dgm:t>
    </dgm:pt>
    <dgm:pt modelId="{A8FFE7DE-A3B2-48FE-A3D9-1090D70047FB}" type="parTrans" cxnId="{204216E2-F557-4571-A347-D98F55B33C20}">
      <dgm:prSet/>
      <dgm:spPr/>
      <dgm:t>
        <a:bodyPr/>
        <a:lstStyle/>
        <a:p>
          <a:endParaRPr lang="en-CA"/>
        </a:p>
      </dgm:t>
    </dgm:pt>
    <dgm:pt modelId="{2D32B747-4B58-4A2F-8798-D53271699464}" type="sibTrans" cxnId="{204216E2-F557-4571-A347-D98F55B33C20}">
      <dgm:prSet/>
      <dgm:spPr/>
      <dgm:t>
        <a:bodyPr/>
        <a:lstStyle/>
        <a:p>
          <a:endParaRPr lang="en-CA"/>
        </a:p>
      </dgm:t>
    </dgm:pt>
    <dgm:pt modelId="{51D3A873-C4E0-4ACB-B2C8-6D6399058E4E}">
      <dgm:prSet phldrT="[Text]"/>
      <dgm:spPr/>
      <dgm:t>
        <a:bodyPr/>
        <a:lstStyle/>
        <a:p>
          <a:r>
            <a:rPr lang="en-CA" b="1" dirty="0" smtClean="0"/>
            <a:t>Blitzkrieg</a:t>
          </a:r>
          <a:endParaRPr lang="en-CA" b="1" dirty="0"/>
        </a:p>
      </dgm:t>
    </dgm:pt>
    <dgm:pt modelId="{91C24F19-A1E3-4BE8-95E8-C508B2E1F2E6}" type="parTrans" cxnId="{1E927EBA-1C76-4496-BF35-F35439B285BF}">
      <dgm:prSet/>
      <dgm:spPr/>
      <dgm:t>
        <a:bodyPr/>
        <a:lstStyle/>
        <a:p>
          <a:endParaRPr lang="en-CA"/>
        </a:p>
      </dgm:t>
    </dgm:pt>
    <dgm:pt modelId="{516A75AC-41E5-468A-9C9D-464246C9AF2A}" type="sibTrans" cxnId="{1E927EBA-1C76-4496-BF35-F35439B285BF}">
      <dgm:prSet/>
      <dgm:spPr/>
      <dgm:t>
        <a:bodyPr/>
        <a:lstStyle/>
        <a:p>
          <a:endParaRPr lang="en-CA"/>
        </a:p>
      </dgm:t>
    </dgm:pt>
    <dgm:pt modelId="{199A508A-7D56-4586-BC9E-33FD47CE844A}">
      <dgm:prSet phldrT="[Text]"/>
      <dgm:spPr/>
      <dgm:t>
        <a:bodyPr/>
        <a:lstStyle/>
        <a:p>
          <a:r>
            <a:rPr lang="en-CA" b="1" dirty="0" smtClean="0"/>
            <a:t>The Spring of 1940</a:t>
          </a:r>
          <a:endParaRPr lang="en-CA" b="1" dirty="0"/>
        </a:p>
      </dgm:t>
    </dgm:pt>
    <dgm:pt modelId="{4D9A1D55-59AF-4EB2-A2D8-EEBCDDECDB85}" type="parTrans" cxnId="{27FC93DD-26C2-4052-9988-372466BC4B84}">
      <dgm:prSet/>
      <dgm:spPr/>
      <dgm:t>
        <a:bodyPr/>
        <a:lstStyle/>
        <a:p>
          <a:endParaRPr lang="en-CA"/>
        </a:p>
      </dgm:t>
    </dgm:pt>
    <dgm:pt modelId="{EA3072AC-B999-4239-984F-4B543F8A72B7}" type="sibTrans" cxnId="{27FC93DD-26C2-4052-9988-372466BC4B84}">
      <dgm:prSet/>
      <dgm:spPr/>
      <dgm:t>
        <a:bodyPr/>
        <a:lstStyle/>
        <a:p>
          <a:endParaRPr lang="en-CA"/>
        </a:p>
      </dgm:t>
    </dgm:pt>
    <dgm:pt modelId="{87E15920-7A75-4065-9CD2-68640DE78352}">
      <dgm:prSet phldrT="[Text]"/>
      <dgm:spPr/>
      <dgm:t>
        <a:bodyPr/>
        <a:lstStyle/>
        <a:p>
          <a:r>
            <a:rPr lang="en-CA" b="1" dirty="0" smtClean="0"/>
            <a:t>The Miracle at Dunkirk</a:t>
          </a:r>
          <a:endParaRPr lang="en-CA" b="1" dirty="0"/>
        </a:p>
      </dgm:t>
    </dgm:pt>
    <dgm:pt modelId="{DD3C5916-A54A-42C7-A472-A47784CEFACB}" type="parTrans" cxnId="{6FCEC5E6-9BF8-4154-BFF6-F7D7BE51374D}">
      <dgm:prSet/>
      <dgm:spPr/>
      <dgm:t>
        <a:bodyPr/>
        <a:lstStyle/>
        <a:p>
          <a:endParaRPr lang="en-CA"/>
        </a:p>
      </dgm:t>
    </dgm:pt>
    <dgm:pt modelId="{B6C7A976-B490-4C04-B938-CC5ED1FDD033}" type="sibTrans" cxnId="{6FCEC5E6-9BF8-4154-BFF6-F7D7BE51374D}">
      <dgm:prSet/>
      <dgm:spPr/>
      <dgm:t>
        <a:bodyPr/>
        <a:lstStyle/>
        <a:p>
          <a:endParaRPr lang="en-CA"/>
        </a:p>
      </dgm:t>
    </dgm:pt>
    <dgm:pt modelId="{B0A031E1-D862-445E-B260-0C46F2C09DBA}">
      <dgm:prSet phldrT="[Text]"/>
      <dgm:spPr/>
      <dgm:t>
        <a:bodyPr/>
        <a:lstStyle/>
        <a:p>
          <a:r>
            <a:rPr lang="en-CA" b="1" dirty="0" smtClean="0"/>
            <a:t>The Defense of France</a:t>
          </a:r>
          <a:endParaRPr lang="en-CA" b="1" dirty="0"/>
        </a:p>
      </dgm:t>
    </dgm:pt>
    <dgm:pt modelId="{7CFE6C5B-C289-466B-B61F-03467D2E1728}" type="parTrans" cxnId="{8E9DEFF2-8E29-4349-8103-F605A8A8B29C}">
      <dgm:prSet/>
      <dgm:spPr/>
      <dgm:t>
        <a:bodyPr/>
        <a:lstStyle/>
        <a:p>
          <a:endParaRPr lang="en-CA"/>
        </a:p>
      </dgm:t>
    </dgm:pt>
    <dgm:pt modelId="{F4566AAA-A3A5-4F4B-A1DA-A24D1911F167}" type="sibTrans" cxnId="{8E9DEFF2-8E29-4349-8103-F605A8A8B29C}">
      <dgm:prSet/>
      <dgm:spPr/>
      <dgm:t>
        <a:bodyPr/>
        <a:lstStyle/>
        <a:p>
          <a:endParaRPr lang="en-CA"/>
        </a:p>
      </dgm:t>
    </dgm:pt>
    <dgm:pt modelId="{F3BCDF45-47AC-41A6-9DBC-4AFC3615A5A6}">
      <dgm:prSet phldrT="[Text]"/>
      <dgm:spPr/>
      <dgm:t>
        <a:bodyPr/>
        <a:lstStyle/>
        <a:p>
          <a:r>
            <a:rPr lang="en-CA" b="1" dirty="0" smtClean="0"/>
            <a:t>The Occupation of France</a:t>
          </a:r>
          <a:endParaRPr lang="en-CA" b="1" dirty="0"/>
        </a:p>
      </dgm:t>
    </dgm:pt>
    <dgm:pt modelId="{E682018B-89D4-4475-A2A2-71A4E58B4368}" type="parTrans" cxnId="{6C0B07D4-23C5-4D49-95DB-B5CE9E267FB1}">
      <dgm:prSet/>
      <dgm:spPr/>
      <dgm:t>
        <a:bodyPr/>
        <a:lstStyle/>
        <a:p>
          <a:endParaRPr lang="en-CA"/>
        </a:p>
      </dgm:t>
    </dgm:pt>
    <dgm:pt modelId="{38A00F03-3987-46CA-B7C6-6F28869701E2}" type="sibTrans" cxnId="{6C0B07D4-23C5-4D49-95DB-B5CE9E267FB1}">
      <dgm:prSet/>
      <dgm:spPr/>
      <dgm:t>
        <a:bodyPr/>
        <a:lstStyle/>
        <a:p>
          <a:endParaRPr lang="en-CA"/>
        </a:p>
      </dgm:t>
    </dgm:pt>
    <dgm:pt modelId="{880FBA10-47CE-46BE-ABF1-1BD4C285E517}" type="pres">
      <dgm:prSet presAssocID="{AF0BE3FE-B6F0-4B9B-A683-F25302870C7B}" presName="Name0" presStyleCnt="0">
        <dgm:presLayoutVars>
          <dgm:dir/>
          <dgm:resizeHandles/>
        </dgm:presLayoutVars>
      </dgm:prSet>
      <dgm:spPr/>
    </dgm:pt>
    <dgm:pt modelId="{0EE6CA45-9BE6-47BD-96D8-ED677CEE13D8}" type="pres">
      <dgm:prSet presAssocID="{1789210B-E667-488B-834A-B2B6464983AC}" presName="compNode" presStyleCnt="0"/>
      <dgm:spPr/>
    </dgm:pt>
    <dgm:pt modelId="{55A152CC-6345-4DC2-AC54-F48C7F74786F}" type="pres">
      <dgm:prSet presAssocID="{1789210B-E667-488B-834A-B2B6464983AC}" presName="dummyConnPt" presStyleCnt="0"/>
      <dgm:spPr/>
    </dgm:pt>
    <dgm:pt modelId="{C746A3C0-62A5-4232-B976-7F4FACDAA061}" type="pres">
      <dgm:prSet presAssocID="{1789210B-E667-488B-834A-B2B6464983A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B50BE2E-6EE0-4076-A42B-323A39CDBB75}" type="pres">
      <dgm:prSet presAssocID="{619F02C4-3B85-40CC-BA8D-916ACB3E9D2F}" presName="sibTrans" presStyleLbl="bgSibTrans2D1" presStyleIdx="0" presStyleCnt="6"/>
      <dgm:spPr/>
      <dgm:t>
        <a:bodyPr/>
        <a:lstStyle/>
        <a:p>
          <a:endParaRPr lang="en-CA"/>
        </a:p>
      </dgm:t>
    </dgm:pt>
    <dgm:pt modelId="{3C248B8A-DEB9-4D50-B20B-5F4395323C0A}" type="pres">
      <dgm:prSet presAssocID="{85F487F2-DDC2-420D-9FB7-BD684EDECF58}" presName="compNode" presStyleCnt="0"/>
      <dgm:spPr/>
    </dgm:pt>
    <dgm:pt modelId="{6A2FA5C2-4EB9-4088-AA3A-C5A58E5096D0}" type="pres">
      <dgm:prSet presAssocID="{85F487F2-DDC2-420D-9FB7-BD684EDECF58}" presName="dummyConnPt" presStyleCnt="0"/>
      <dgm:spPr/>
    </dgm:pt>
    <dgm:pt modelId="{BD9BE425-5191-4430-863A-1362AB27694E}" type="pres">
      <dgm:prSet presAssocID="{85F487F2-DDC2-420D-9FB7-BD684EDECF5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89B7382-68D0-4F08-BE62-468C19A984F6}" type="pres">
      <dgm:prSet presAssocID="{2D32B747-4B58-4A2F-8798-D53271699464}" presName="sibTrans" presStyleLbl="bgSibTrans2D1" presStyleIdx="1" presStyleCnt="6"/>
      <dgm:spPr/>
      <dgm:t>
        <a:bodyPr/>
        <a:lstStyle/>
        <a:p>
          <a:endParaRPr lang="en-CA"/>
        </a:p>
      </dgm:t>
    </dgm:pt>
    <dgm:pt modelId="{420B7C7A-0AD7-4A4C-9C51-82A61C61BA73}" type="pres">
      <dgm:prSet presAssocID="{51D3A873-C4E0-4ACB-B2C8-6D6399058E4E}" presName="compNode" presStyleCnt="0"/>
      <dgm:spPr/>
    </dgm:pt>
    <dgm:pt modelId="{9A60689D-3884-4AFF-8DFA-0741C01FE067}" type="pres">
      <dgm:prSet presAssocID="{51D3A873-C4E0-4ACB-B2C8-6D6399058E4E}" presName="dummyConnPt" presStyleCnt="0"/>
      <dgm:spPr/>
    </dgm:pt>
    <dgm:pt modelId="{EE09C6A6-DF91-4544-9417-B1016D6FCE81}" type="pres">
      <dgm:prSet presAssocID="{51D3A873-C4E0-4ACB-B2C8-6D6399058E4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C1E74AE-2AA1-4C5A-9AD9-61766D23CDD2}" type="pres">
      <dgm:prSet presAssocID="{516A75AC-41E5-468A-9C9D-464246C9AF2A}" presName="sibTrans" presStyleLbl="bgSibTrans2D1" presStyleIdx="2" presStyleCnt="6"/>
      <dgm:spPr/>
      <dgm:t>
        <a:bodyPr/>
        <a:lstStyle/>
        <a:p>
          <a:endParaRPr lang="en-CA"/>
        </a:p>
      </dgm:t>
    </dgm:pt>
    <dgm:pt modelId="{E9A85A56-1238-47C7-A74D-1D51AA35A057}" type="pres">
      <dgm:prSet presAssocID="{199A508A-7D56-4586-BC9E-33FD47CE844A}" presName="compNode" presStyleCnt="0"/>
      <dgm:spPr/>
    </dgm:pt>
    <dgm:pt modelId="{E7D2AE42-BF7C-4FF4-BE59-CEE2612D582E}" type="pres">
      <dgm:prSet presAssocID="{199A508A-7D56-4586-BC9E-33FD47CE844A}" presName="dummyConnPt" presStyleCnt="0"/>
      <dgm:spPr/>
    </dgm:pt>
    <dgm:pt modelId="{CC4AE5CF-2F72-4D95-983E-1A703077761B}" type="pres">
      <dgm:prSet presAssocID="{199A508A-7D56-4586-BC9E-33FD47CE844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29C4026-8FE9-40E6-8E12-4D24771DAB88}" type="pres">
      <dgm:prSet presAssocID="{EA3072AC-B999-4239-984F-4B543F8A72B7}" presName="sibTrans" presStyleLbl="bgSibTrans2D1" presStyleIdx="3" presStyleCnt="6"/>
      <dgm:spPr/>
      <dgm:t>
        <a:bodyPr/>
        <a:lstStyle/>
        <a:p>
          <a:endParaRPr lang="en-CA"/>
        </a:p>
      </dgm:t>
    </dgm:pt>
    <dgm:pt modelId="{8DE7692F-B395-4897-9456-44A1B8954C5B}" type="pres">
      <dgm:prSet presAssocID="{87E15920-7A75-4065-9CD2-68640DE78352}" presName="compNode" presStyleCnt="0"/>
      <dgm:spPr/>
    </dgm:pt>
    <dgm:pt modelId="{50BE4F8B-F280-42C9-894A-770205BA8F6D}" type="pres">
      <dgm:prSet presAssocID="{87E15920-7A75-4065-9CD2-68640DE78352}" presName="dummyConnPt" presStyleCnt="0"/>
      <dgm:spPr/>
    </dgm:pt>
    <dgm:pt modelId="{E61CDE9B-5E7D-40F5-B7DF-60B82AD298B1}" type="pres">
      <dgm:prSet presAssocID="{87E15920-7A75-4065-9CD2-68640DE7835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11F1401-CB02-4853-A175-530E86968BDA}" type="pres">
      <dgm:prSet presAssocID="{B6C7A976-B490-4C04-B938-CC5ED1FDD033}" presName="sibTrans" presStyleLbl="bgSibTrans2D1" presStyleIdx="4" presStyleCnt="6"/>
      <dgm:spPr/>
      <dgm:t>
        <a:bodyPr/>
        <a:lstStyle/>
        <a:p>
          <a:endParaRPr lang="en-CA"/>
        </a:p>
      </dgm:t>
    </dgm:pt>
    <dgm:pt modelId="{C4B422D9-78A5-4A63-86BD-F228F585237E}" type="pres">
      <dgm:prSet presAssocID="{B0A031E1-D862-445E-B260-0C46F2C09DBA}" presName="compNode" presStyleCnt="0"/>
      <dgm:spPr/>
    </dgm:pt>
    <dgm:pt modelId="{20D7C5B5-12D5-4403-BB22-D90B3E9CA2CB}" type="pres">
      <dgm:prSet presAssocID="{B0A031E1-D862-445E-B260-0C46F2C09DBA}" presName="dummyConnPt" presStyleCnt="0"/>
      <dgm:spPr/>
    </dgm:pt>
    <dgm:pt modelId="{88AF6254-8021-48E8-987C-A3E177548391}" type="pres">
      <dgm:prSet presAssocID="{B0A031E1-D862-445E-B260-0C46F2C09DB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FA44B4F-1F36-40DB-B1B9-AA1FE9E52AD5}" type="pres">
      <dgm:prSet presAssocID="{F4566AAA-A3A5-4F4B-A1DA-A24D1911F167}" presName="sibTrans" presStyleLbl="bgSibTrans2D1" presStyleIdx="5" presStyleCnt="6"/>
      <dgm:spPr/>
      <dgm:t>
        <a:bodyPr/>
        <a:lstStyle/>
        <a:p>
          <a:endParaRPr lang="en-CA"/>
        </a:p>
      </dgm:t>
    </dgm:pt>
    <dgm:pt modelId="{8C7A895C-F19A-4C55-A570-227026B92D70}" type="pres">
      <dgm:prSet presAssocID="{F3BCDF45-47AC-41A6-9DBC-4AFC3615A5A6}" presName="compNode" presStyleCnt="0"/>
      <dgm:spPr/>
    </dgm:pt>
    <dgm:pt modelId="{1580551D-5903-4A37-BDF1-3FFA4B11E0F6}" type="pres">
      <dgm:prSet presAssocID="{F3BCDF45-47AC-41A6-9DBC-4AFC3615A5A6}" presName="dummyConnPt" presStyleCnt="0"/>
      <dgm:spPr/>
    </dgm:pt>
    <dgm:pt modelId="{71841A58-60FF-412A-8B84-098C171D240C}" type="pres">
      <dgm:prSet presAssocID="{F3BCDF45-47AC-41A6-9DBC-4AFC3615A5A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866A5C5-E2FE-4368-80DD-51893BD9E469}" type="presOf" srcId="{EA3072AC-B999-4239-984F-4B543F8A72B7}" destId="{D29C4026-8FE9-40E6-8E12-4D24771DAB88}" srcOrd="0" destOrd="0" presId="urn:microsoft.com/office/officeart/2005/8/layout/bProcess4"/>
    <dgm:cxn modelId="{1B2AF94F-7BBF-434E-B083-8699D6BCFF29}" type="presOf" srcId="{2D32B747-4B58-4A2F-8798-D53271699464}" destId="{089B7382-68D0-4F08-BE62-468C19A984F6}" srcOrd="0" destOrd="0" presId="urn:microsoft.com/office/officeart/2005/8/layout/bProcess4"/>
    <dgm:cxn modelId="{886A048D-81AC-4327-ACDF-E5FD6B6FAF2E}" type="presOf" srcId="{F3BCDF45-47AC-41A6-9DBC-4AFC3615A5A6}" destId="{71841A58-60FF-412A-8B84-098C171D240C}" srcOrd="0" destOrd="0" presId="urn:microsoft.com/office/officeart/2005/8/layout/bProcess4"/>
    <dgm:cxn modelId="{204216E2-F557-4571-A347-D98F55B33C20}" srcId="{AF0BE3FE-B6F0-4B9B-A683-F25302870C7B}" destId="{85F487F2-DDC2-420D-9FB7-BD684EDECF58}" srcOrd="1" destOrd="0" parTransId="{A8FFE7DE-A3B2-48FE-A3D9-1090D70047FB}" sibTransId="{2D32B747-4B58-4A2F-8798-D53271699464}"/>
    <dgm:cxn modelId="{E282676A-BE7E-42C9-B2A6-83A76BE0D5A0}" type="presOf" srcId="{85F487F2-DDC2-420D-9FB7-BD684EDECF58}" destId="{BD9BE425-5191-4430-863A-1362AB27694E}" srcOrd="0" destOrd="0" presId="urn:microsoft.com/office/officeart/2005/8/layout/bProcess4"/>
    <dgm:cxn modelId="{1B43BAF0-E28B-4F6D-ABC1-FBF62D08B17B}" type="presOf" srcId="{F4566AAA-A3A5-4F4B-A1DA-A24D1911F167}" destId="{4FA44B4F-1F36-40DB-B1B9-AA1FE9E52AD5}" srcOrd="0" destOrd="0" presId="urn:microsoft.com/office/officeart/2005/8/layout/bProcess4"/>
    <dgm:cxn modelId="{2A37E1B3-B262-4630-8F85-8C1E97DF7E79}" type="presOf" srcId="{619F02C4-3B85-40CC-BA8D-916ACB3E9D2F}" destId="{6B50BE2E-6EE0-4076-A42B-323A39CDBB75}" srcOrd="0" destOrd="0" presId="urn:microsoft.com/office/officeart/2005/8/layout/bProcess4"/>
    <dgm:cxn modelId="{23A4BCE4-3103-408E-91F9-2E80E9C68B66}" type="presOf" srcId="{B6C7A976-B490-4C04-B938-CC5ED1FDD033}" destId="{711F1401-CB02-4853-A175-530E86968BDA}" srcOrd="0" destOrd="0" presId="urn:microsoft.com/office/officeart/2005/8/layout/bProcess4"/>
    <dgm:cxn modelId="{F7D89EF4-B829-49B3-AB17-B823BF4CAF6D}" type="presOf" srcId="{AF0BE3FE-B6F0-4B9B-A683-F25302870C7B}" destId="{880FBA10-47CE-46BE-ABF1-1BD4C285E517}" srcOrd="0" destOrd="0" presId="urn:microsoft.com/office/officeart/2005/8/layout/bProcess4"/>
    <dgm:cxn modelId="{1EBD342A-BF25-426A-A215-DC7615B08EF7}" type="presOf" srcId="{87E15920-7A75-4065-9CD2-68640DE78352}" destId="{E61CDE9B-5E7D-40F5-B7DF-60B82AD298B1}" srcOrd="0" destOrd="0" presId="urn:microsoft.com/office/officeart/2005/8/layout/bProcess4"/>
    <dgm:cxn modelId="{F97A6D46-DF20-4B3F-8E18-8DC0BDBC81BD}" type="presOf" srcId="{199A508A-7D56-4586-BC9E-33FD47CE844A}" destId="{CC4AE5CF-2F72-4D95-983E-1A703077761B}" srcOrd="0" destOrd="0" presId="urn:microsoft.com/office/officeart/2005/8/layout/bProcess4"/>
    <dgm:cxn modelId="{6C0B07D4-23C5-4D49-95DB-B5CE9E267FB1}" srcId="{AF0BE3FE-B6F0-4B9B-A683-F25302870C7B}" destId="{F3BCDF45-47AC-41A6-9DBC-4AFC3615A5A6}" srcOrd="6" destOrd="0" parTransId="{E682018B-89D4-4475-A2A2-71A4E58B4368}" sibTransId="{38A00F03-3987-46CA-B7C6-6F28869701E2}"/>
    <dgm:cxn modelId="{1E927EBA-1C76-4496-BF35-F35439B285BF}" srcId="{AF0BE3FE-B6F0-4B9B-A683-F25302870C7B}" destId="{51D3A873-C4E0-4ACB-B2C8-6D6399058E4E}" srcOrd="2" destOrd="0" parTransId="{91C24F19-A1E3-4BE8-95E8-C508B2E1F2E6}" sibTransId="{516A75AC-41E5-468A-9C9D-464246C9AF2A}"/>
    <dgm:cxn modelId="{325A15F4-69EF-4100-A4DA-5D4AC8E397EF}" type="presOf" srcId="{B0A031E1-D862-445E-B260-0C46F2C09DBA}" destId="{88AF6254-8021-48E8-987C-A3E177548391}" srcOrd="0" destOrd="0" presId="urn:microsoft.com/office/officeart/2005/8/layout/bProcess4"/>
    <dgm:cxn modelId="{A8B43DAA-BCC2-49BB-8CEA-52B9F00364FF}" type="presOf" srcId="{516A75AC-41E5-468A-9C9D-464246C9AF2A}" destId="{DC1E74AE-2AA1-4C5A-9AD9-61766D23CDD2}" srcOrd="0" destOrd="0" presId="urn:microsoft.com/office/officeart/2005/8/layout/bProcess4"/>
    <dgm:cxn modelId="{826AFCD7-2C4F-4167-9EC7-2CF67B9F7E35}" type="presOf" srcId="{1789210B-E667-488B-834A-B2B6464983AC}" destId="{C746A3C0-62A5-4232-B976-7F4FACDAA061}" srcOrd="0" destOrd="0" presId="urn:microsoft.com/office/officeart/2005/8/layout/bProcess4"/>
    <dgm:cxn modelId="{7D902EDD-1605-4A8F-B932-FA45B291ACFD}" type="presOf" srcId="{51D3A873-C4E0-4ACB-B2C8-6D6399058E4E}" destId="{EE09C6A6-DF91-4544-9417-B1016D6FCE81}" srcOrd="0" destOrd="0" presId="urn:microsoft.com/office/officeart/2005/8/layout/bProcess4"/>
    <dgm:cxn modelId="{27FC93DD-26C2-4052-9988-372466BC4B84}" srcId="{AF0BE3FE-B6F0-4B9B-A683-F25302870C7B}" destId="{199A508A-7D56-4586-BC9E-33FD47CE844A}" srcOrd="3" destOrd="0" parTransId="{4D9A1D55-59AF-4EB2-A2D8-EEBCDDECDB85}" sibTransId="{EA3072AC-B999-4239-984F-4B543F8A72B7}"/>
    <dgm:cxn modelId="{8E9DEFF2-8E29-4349-8103-F605A8A8B29C}" srcId="{AF0BE3FE-B6F0-4B9B-A683-F25302870C7B}" destId="{B0A031E1-D862-445E-B260-0C46F2C09DBA}" srcOrd="5" destOrd="0" parTransId="{7CFE6C5B-C289-466B-B61F-03467D2E1728}" sibTransId="{F4566AAA-A3A5-4F4B-A1DA-A24D1911F167}"/>
    <dgm:cxn modelId="{2F8211A1-A6CF-4BBA-9835-F833BAEBCF55}" srcId="{AF0BE3FE-B6F0-4B9B-A683-F25302870C7B}" destId="{1789210B-E667-488B-834A-B2B6464983AC}" srcOrd="0" destOrd="0" parTransId="{F240AD68-7A35-4C10-B33D-3C8E95CF114D}" sibTransId="{619F02C4-3B85-40CC-BA8D-916ACB3E9D2F}"/>
    <dgm:cxn modelId="{6FCEC5E6-9BF8-4154-BFF6-F7D7BE51374D}" srcId="{AF0BE3FE-B6F0-4B9B-A683-F25302870C7B}" destId="{87E15920-7A75-4065-9CD2-68640DE78352}" srcOrd="4" destOrd="0" parTransId="{DD3C5916-A54A-42C7-A472-A47784CEFACB}" sibTransId="{B6C7A976-B490-4C04-B938-CC5ED1FDD033}"/>
    <dgm:cxn modelId="{9CEDD38E-45DE-4755-B3CE-9C2CCCCD980A}" type="presParOf" srcId="{880FBA10-47CE-46BE-ABF1-1BD4C285E517}" destId="{0EE6CA45-9BE6-47BD-96D8-ED677CEE13D8}" srcOrd="0" destOrd="0" presId="urn:microsoft.com/office/officeart/2005/8/layout/bProcess4"/>
    <dgm:cxn modelId="{D680B8BD-28D7-450C-8750-9CACCD69929F}" type="presParOf" srcId="{0EE6CA45-9BE6-47BD-96D8-ED677CEE13D8}" destId="{55A152CC-6345-4DC2-AC54-F48C7F74786F}" srcOrd="0" destOrd="0" presId="urn:microsoft.com/office/officeart/2005/8/layout/bProcess4"/>
    <dgm:cxn modelId="{A1A4E4DB-67BD-432C-8909-9E7778ACE930}" type="presParOf" srcId="{0EE6CA45-9BE6-47BD-96D8-ED677CEE13D8}" destId="{C746A3C0-62A5-4232-B976-7F4FACDAA061}" srcOrd="1" destOrd="0" presId="urn:microsoft.com/office/officeart/2005/8/layout/bProcess4"/>
    <dgm:cxn modelId="{08AC376B-CF84-4F05-AC13-EF0D4E3553C1}" type="presParOf" srcId="{880FBA10-47CE-46BE-ABF1-1BD4C285E517}" destId="{6B50BE2E-6EE0-4076-A42B-323A39CDBB75}" srcOrd="1" destOrd="0" presId="urn:microsoft.com/office/officeart/2005/8/layout/bProcess4"/>
    <dgm:cxn modelId="{ED470771-4591-401E-A73E-07810FB33D62}" type="presParOf" srcId="{880FBA10-47CE-46BE-ABF1-1BD4C285E517}" destId="{3C248B8A-DEB9-4D50-B20B-5F4395323C0A}" srcOrd="2" destOrd="0" presId="urn:microsoft.com/office/officeart/2005/8/layout/bProcess4"/>
    <dgm:cxn modelId="{E49D7EA1-4A42-4462-B297-2AF5A1673629}" type="presParOf" srcId="{3C248B8A-DEB9-4D50-B20B-5F4395323C0A}" destId="{6A2FA5C2-4EB9-4088-AA3A-C5A58E5096D0}" srcOrd="0" destOrd="0" presId="urn:microsoft.com/office/officeart/2005/8/layout/bProcess4"/>
    <dgm:cxn modelId="{66CC0AD8-62E6-4A4B-8DE2-3949BE6D534B}" type="presParOf" srcId="{3C248B8A-DEB9-4D50-B20B-5F4395323C0A}" destId="{BD9BE425-5191-4430-863A-1362AB27694E}" srcOrd="1" destOrd="0" presId="urn:microsoft.com/office/officeart/2005/8/layout/bProcess4"/>
    <dgm:cxn modelId="{AC528D2C-9AD7-46E8-957A-093E7B1A14B4}" type="presParOf" srcId="{880FBA10-47CE-46BE-ABF1-1BD4C285E517}" destId="{089B7382-68D0-4F08-BE62-468C19A984F6}" srcOrd="3" destOrd="0" presId="urn:microsoft.com/office/officeart/2005/8/layout/bProcess4"/>
    <dgm:cxn modelId="{4F88AF75-EF2F-42A3-A422-882200B2B51E}" type="presParOf" srcId="{880FBA10-47CE-46BE-ABF1-1BD4C285E517}" destId="{420B7C7A-0AD7-4A4C-9C51-82A61C61BA73}" srcOrd="4" destOrd="0" presId="urn:microsoft.com/office/officeart/2005/8/layout/bProcess4"/>
    <dgm:cxn modelId="{92D843CE-B32C-4C27-B52A-EBC39F5F961D}" type="presParOf" srcId="{420B7C7A-0AD7-4A4C-9C51-82A61C61BA73}" destId="{9A60689D-3884-4AFF-8DFA-0741C01FE067}" srcOrd="0" destOrd="0" presId="urn:microsoft.com/office/officeart/2005/8/layout/bProcess4"/>
    <dgm:cxn modelId="{BA19A5C7-C24C-4761-9800-D0F6C87F9002}" type="presParOf" srcId="{420B7C7A-0AD7-4A4C-9C51-82A61C61BA73}" destId="{EE09C6A6-DF91-4544-9417-B1016D6FCE81}" srcOrd="1" destOrd="0" presId="urn:microsoft.com/office/officeart/2005/8/layout/bProcess4"/>
    <dgm:cxn modelId="{DEAC686A-A3D3-4F08-907E-B721F77769E4}" type="presParOf" srcId="{880FBA10-47CE-46BE-ABF1-1BD4C285E517}" destId="{DC1E74AE-2AA1-4C5A-9AD9-61766D23CDD2}" srcOrd="5" destOrd="0" presId="urn:microsoft.com/office/officeart/2005/8/layout/bProcess4"/>
    <dgm:cxn modelId="{F8571CA5-DB7E-4913-A20B-0E6A21F6DA8E}" type="presParOf" srcId="{880FBA10-47CE-46BE-ABF1-1BD4C285E517}" destId="{E9A85A56-1238-47C7-A74D-1D51AA35A057}" srcOrd="6" destOrd="0" presId="urn:microsoft.com/office/officeart/2005/8/layout/bProcess4"/>
    <dgm:cxn modelId="{C6EB7EE1-1A24-4F37-974E-A3FCDFF5A418}" type="presParOf" srcId="{E9A85A56-1238-47C7-A74D-1D51AA35A057}" destId="{E7D2AE42-BF7C-4FF4-BE59-CEE2612D582E}" srcOrd="0" destOrd="0" presId="urn:microsoft.com/office/officeart/2005/8/layout/bProcess4"/>
    <dgm:cxn modelId="{BD9CFD7F-95EA-4CD4-B1B1-2B295C0AEBA7}" type="presParOf" srcId="{E9A85A56-1238-47C7-A74D-1D51AA35A057}" destId="{CC4AE5CF-2F72-4D95-983E-1A703077761B}" srcOrd="1" destOrd="0" presId="urn:microsoft.com/office/officeart/2005/8/layout/bProcess4"/>
    <dgm:cxn modelId="{A11F89CC-2A3D-402B-AB0F-B030F3376662}" type="presParOf" srcId="{880FBA10-47CE-46BE-ABF1-1BD4C285E517}" destId="{D29C4026-8FE9-40E6-8E12-4D24771DAB88}" srcOrd="7" destOrd="0" presId="urn:microsoft.com/office/officeart/2005/8/layout/bProcess4"/>
    <dgm:cxn modelId="{43A1344F-A9D1-4BAA-9930-044E66E231E8}" type="presParOf" srcId="{880FBA10-47CE-46BE-ABF1-1BD4C285E517}" destId="{8DE7692F-B395-4897-9456-44A1B8954C5B}" srcOrd="8" destOrd="0" presId="urn:microsoft.com/office/officeart/2005/8/layout/bProcess4"/>
    <dgm:cxn modelId="{D2B42EDA-8168-47DF-AB6E-97E18D25D001}" type="presParOf" srcId="{8DE7692F-B395-4897-9456-44A1B8954C5B}" destId="{50BE4F8B-F280-42C9-894A-770205BA8F6D}" srcOrd="0" destOrd="0" presId="urn:microsoft.com/office/officeart/2005/8/layout/bProcess4"/>
    <dgm:cxn modelId="{0FF25E62-E19B-4A16-B6D3-01D1B84ACC6E}" type="presParOf" srcId="{8DE7692F-B395-4897-9456-44A1B8954C5B}" destId="{E61CDE9B-5E7D-40F5-B7DF-60B82AD298B1}" srcOrd="1" destOrd="0" presId="urn:microsoft.com/office/officeart/2005/8/layout/bProcess4"/>
    <dgm:cxn modelId="{92B68E48-E87A-4B52-BDC2-3CF03989AC3A}" type="presParOf" srcId="{880FBA10-47CE-46BE-ABF1-1BD4C285E517}" destId="{711F1401-CB02-4853-A175-530E86968BDA}" srcOrd="9" destOrd="0" presId="urn:microsoft.com/office/officeart/2005/8/layout/bProcess4"/>
    <dgm:cxn modelId="{3E265539-C972-44F5-9C0A-B892263F35DC}" type="presParOf" srcId="{880FBA10-47CE-46BE-ABF1-1BD4C285E517}" destId="{C4B422D9-78A5-4A63-86BD-F228F585237E}" srcOrd="10" destOrd="0" presId="urn:microsoft.com/office/officeart/2005/8/layout/bProcess4"/>
    <dgm:cxn modelId="{81290671-FC8C-4E82-A176-B891451641BA}" type="presParOf" srcId="{C4B422D9-78A5-4A63-86BD-F228F585237E}" destId="{20D7C5B5-12D5-4403-BB22-D90B3E9CA2CB}" srcOrd="0" destOrd="0" presId="urn:microsoft.com/office/officeart/2005/8/layout/bProcess4"/>
    <dgm:cxn modelId="{D961E5D9-01CF-470B-A2E5-B7055667656C}" type="presParOf" srcId="{C4B422D9-78A5-4A63-86BD-F228F585237E}" destId="{88AF6254-8021-48E8-987C-A3E177548391}" srcOrd="1" destOrd="0" presId="urn:microsoft.com/office/officeart/2005/8/layout/bProcess4"/>
    <dgm:cxn modelId="{BB39E483-8FC0-4226-BBA9-49A339C17D8B}" type="presParOf" srcId="{880FBA10-47CE-46BE-ABF1-1BD4C285E517}" destId="{4FA44B4F-1F36-40DB-B1B9-AA1FE9E52AD5}" srcOrd="11" destOrd="0" presId="urn:microsoft.com/office/officeart/2005/8/layout/bProcess4"/>
    <dgm:cxn modelId="{8D3878C9-DA2C-428F-9CF0-C6B2A86E4D07}" type="presParOf" srcId="{880FBA10-47CE-46BE-ABF1-1BD4C285E517}" destId="{8C7A895C-F19A-4C55-A570-227026B92D70}" srcOrd="12" destOrd="0" presId="urn:microsoft.com/office/officeart/2005/8/layout/bProcess4"/>
    <dgm:cxn modelId="{5AFF662A-6E77-4F20-9934-DCFABB7B5D63}" type="presParOf" srcId="{8C7A895C-F19A-4C55-A570-227026B92D70}" destId="{1580551D-5903-4A37-BDF1-3FFA4B11E0F6}" srcOrd="0" destOrd="0" presId="urn:microsoft.com/office/officeart/2005/8/layout/bProcess4"/>
    <dgm:cxn modelId="{BD0D0BE2-3051-409E-B4C3-B8CF9A16DC90}" type="presParOf" srcId="{8C7A895C-F19A-4C55-A570-227026B92D70}" destId="{71841A58-60FF-412A-8B84-098C171D24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975DD-42A6-4D92-B18A-83DB240B3310}">
      <dsp:nvSpPr>
        <dsp:cNvPr id="0" name=""/>
        <dsp:cNvSpPr/>
      </dsp:nvSpPr>
      <dsp:spPr>
        <a:xfrm>
          <a:off x="672336" y="0"/>
          <a:ext cx="7619814" cy="3861048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B7CA5-7D7D-4542-8D26-669E2D5FE71E}">
      <dsp:nvSpPr>
        <dsp:cNvPr id="0" name=""/>
        <dsp:cNvSpPr/>
      </dsp:nvSpPr>
      <dsp:spPr>
        <a:xfrm>
          <a:off x="8015" y="1158314"/>
          <a:ext cx="1067234" cy="15444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/>
            <a:t>Germany Rearms</a:t>
          </a:r>
          <a:endParaRPr lang="en-CA" sz="1400" b="1" kern="1200" dirty="0"/>
        </a:p>
      </dsp:txBody>
      <dsp:txXfrm>
        <a:off x="60113" y="1210412"/>
        <a:ext cx="963038" cy="1440223"/>
      </dsp:txXfrm>
    </dsp:sp>
    <dsp:sp modelId="{22B7CCD8-67BB-4EEE-B1DD-BBB6F504205E}">
      <dsp:nvSpPr>
        <dsp:cNvPr id="0" name=""/>
        <dsp:cNvSpPr/>
      </dsp:nvSpPr>
      <dsp:spPr>
        <a:xfrm>
          <a:off x="1133904" y="1158314"/>
          <a:ext cx="1067234" cy="15444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/>
            <a:t>Rhineland Reoccupied</a:t>
          </a:r>
          <a:endParaRPr lang="en-CA" sz="1400" b="1" kern="1200" dirty="0"/>
        </a:p>
      </dsp:txBody>
      <dsp:txXfrm>
        <a:off x="1186002" y="1210412"/>
        <a:ext cx="963038" cy="1440223"/>
      </dsp:txXfrm>
    </dsp:sp>
    <dsp:sp modelId="{D18F38F5-7014-4325-B172-06362337FCF6}">
      <dsp:nvSpPr>
        <dsp:cNvPr id="0" name=""/>
        <dsp:cNvSpPr/>
      </dsp:nvSpPr>
      <dsp:spPr>
        <a:xfrm>
          <a:off x="2259793" y="1158314"/>
          <a:ext cx="1067234" cy="15444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/>
            <a:t>The </a:t>
          </a:r>
          <a:r>
            <a:rPr lang="en-CA" sz="1400" b="1" kern="1200" dirty="0" err="1" smtClean="0"/>
            <a:t>Anschluss</a:t>
          </a:r>
          <a:endParaRPr lang="en-CA" sz="1400" b="1" kern="1200" dirty="0"/>
        </a:p>
      </dsp:txBody>
      <dsp:txXfrm>
        <a:off x="2311891" y="1210412"/>
        <a:ext cx="963038" cy="1440223"/>
      </dsp:txXfrm>
    </dsp:sp>
    <dsp:sp modelId="{8D4A5905-4801-430B-896C-3BA83DAB5A89}">
      <dsp:nvSpPr>
        <dsp:cNvPr id="0" name=""/>
        <dsp:cNvSpPr/>
      </dsp:nvSpPr>
      <dsp:spPr>
        <a:xfrm>
          <a:off x="3385682" y="1158314"/>
          <a:ext cx="1067234" cy="15444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/>
            <a:t>Munich Agreement</a:t>
          </a:r>
          <a:endParaRPr lang="en-CA" sz="1400" b="1" kern="1200" dirty="0"/>
        </a:p>
      </dsp:txBody>
      <dsp:txXfrm>
        <a:off x="3437780" y="1210412"/>
        <a:ext cx="963038" cy="1440223"/>
      </dsp:txXfrm>
    </dsp:sp>
    <dsp:sp modelId="{9B101CE9-59E6-4CC5-852B-8B48DA5D2271}">
      <dsp:nvSpPr>
        <dsp:cNvPr id="0" name=""/>
        <dsp:cNvSpPr/>
      </dsp:nvSpPr>
      <dsp:spPr>
        <a:xfrm>
          <a:off x="4511571" y="1158314"/>
          <a:ext cx="1067234" cy="15444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/>
            <a:t>Rome-Berlin Axis</a:t>
          </a:r>
          <a:endParaRPr lang="en-CA" sz="1400" b="1" kern="1200" dirty="0"/>
        </a:p>
      </dsp:txBody>
      <dsp:txXfrm>
        <a:off x="4563669" y="1210412"/>
        <a:ext cx="963038" cy="1440223"/>
      </dsp:txXfrm>
    </dsp:sp>
    <dsp:sp modelId="{F6EF810B-6C7D-4D88-BD51-97508D0FEBB6}">
      <dsp:nvSpPr>
        <dsp:cNvPr id="0" name=""/>
        <dsp:cNvSpPr/>
      </dsp:nvSpPr>
      <dsp:spPr>
        <a:xfrm>
          <a:off x="5637460" y="1158314"/>
          <a:ext cx="1067234" cy="15444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/>
            <a:t>Soviet-German Pact</a:t>
          </a:r>
          <a:endParaRPr lang="en-CA" sz="1400" b="1" kern="1200" dirty="0"/>
        </a:p>
      </dsp:txBody>
      <dsp:txXfrm>
        <a:off x="5689558" y="1210412"/>
        <a:ext cx="963038" cy="1440223"/>
      </dsp:txXfrm>
    </dsp:sp>
    <dsp:sp modelId="{40163601-B2E6-4218-BAF3-5153904DFC8E}">
      <dsp:nvSpPr>
        <dsp:cNvPr id="0" name=""/>
        <dsp:cNvSpPr/>
      </dsp:nvSpPr>
      <dsp:spPr>
        <a:xfrm>
          <a:off x="6763348" y="1158314"/>
          <a:ext cx="1067234" cy="15444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/>
            <a:t>Poland Invaded</a:t>
          </a:r>
          <a:endParaRPr lang="en-CA" sz="1400" b="1" kern="1200" dirty="0"/>
        </a:p>
      </dsp:txBody>
      <dsp:txXfrm>
        <a:off x="6815446" y="1210412"/>
        <a:ext cx="963038" cy="1440223"/>
      </dsp:txXfrm>
    </dsp:sp>
    <dsp:sp modelId="{762453FE-A91D-4FC4-B8EF-A08A6E425EC7}">
      <dsp:nvSpPr>
        <dsp:cNvPr id="0" name=""/>
        <dsp:cNvSpPr/>
      </dsp:nvSpPr>
      <dsp:spPr>
        <a:xfrm>
          <a:off x="7889237" y="1158314"/>
          <a:ext cx="1067234" cy="15444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b="1" kern="1200" dirty="0" smtClean="0"/>
            <a:t>WAR</a:t>
          </a:r>
          <a:endParaRPr lang="en-CA" sz="2400" b="1" kern="1200" dirty="0"/>
        </a:p>
      </dsp:txBody>
      <dsp:txXfrm>
        <a:off x="7941335" y="1210412"/>
        <a:ext cx="963038" cy="1440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0BE2E-6EE0-4076-A42B-323A39CDBB75}">
      <dsp:nvSpPr>
        <dsp:cNvPr id="0" name=""/>
        <dsp:cNvSpPr/>
      </dsp:nvSpPr>
      <dsp:spPr>
        <a:xfrm rot="5400000">
          <a:off x="-327592" y="1147437"/>
          <a:ext cx="1451640" cy="175375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6A3C0-62A5-4232-B976-7F4FACDAA061}">
      <dsp:nvSpPr>
        <dsp:cNvPr id="0" name=""/>
        <dsp:cNvSpPr/>
      </dsp:nvSpPr>
      <dsp:spPr>
        <a:xfrm>
          <a:off x="3590" y="216928"/>
          <a:ext cx="1948621" cy="11691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b="1" kern="1200" dirty="0" smtClean="0"/>
            <a:t>The Allies Mobilize</a:t>
          </a:r>
          <a:endParaRPr lang="en-CA" sz="2200" b="1" kern="1200" dirty="0"/>
        </a:p>
      </dsp:txBody>
      <dsp:txXfrm>
        <a:off x="37834" y="251172"/>
        <a:ext cx="1880133" cy="1100684"/>
      </dsp:txXfrm>
    </dsp:sp>
    <dsp:sp modelId="{089B7382-68D0-4F08-BE62-468C19A984F6}">
      <dsp:nvSpPr>
        <dsp:cNvPr id="0" name=""/>
        <dsp:cNvSpPr/>
      </dsp:nvSpPr>
      <dsp:spPr>
        <a:xfrm rot="5400000">
          <a:off x="-327592" y="2608903"/>
          <a:ext cx="1451640" cy="175375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BE425-5191-4430-863A-1362AB27694E}">
      <dsp:nvSpPr>
        <dsp:cNvPr id="0" name=""/>
        <dsp:cNvSpPr/>
      </dsp:nvSpPr>
      <dsp:spPr>
        <a:xfrm>
          <a:off x="3590" y="1678395"/>
          <a:ext cx="1948621" cy="11691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b="1" kern="1200" dirty="0" smtClean="0"/>
            <a:t>The “Phoney War”</a:t>
          </a:r>
          <a:endParaRPr lang="en-CA" sz="2200" b="1" kern="1200" dirty="0"/>
        </a:p>
      </dsp:txBody>
      <dsp:txXfrm>
        <a:off x="37834" y="1712639"/>
        <a:ext cx="1880133" cy="1100684"/>
      </dsp:txXfrm>
    </dsp:sp>
    <dsp:sp modelId="{DC1E74AE-2AA1-4C5A-9AD9-61766D23CDD2}">
      <dsp:nvSpPr>
        <dsp:cNvPr id="0" name=""/>
        <dsp:cNvSpPr/>
      </dsp:nvSpPr>
      <dsp:spPr>
        <a:xfrm>
          <a:off x="403140" y="3339636"/>
          <a:ext cx="2581840" cy="175375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9C6A6-DF91-4544-9417-B1016D6FCE81}">
      <dsp:nvSpPr>
        <dsp:cNvPr id="0" name=""/>
        <dsp:cNvSpPr/>
      </dsp:nvSpPr>
      <dsp:spPr>
        <a:xfrm>
          <a:off x="3590" y="3139861"/>
          <a:ext cx="1948621" cy="11691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b="1" kern="1200" dirty="0" smtClean="0"/>
            <a:t>Blitzkrieg</a:t>
          </a:r>
          <a:endParaRPr lang="en-CA" sz="2200" b="1" kern="1200" dirty="0"/>
        </a:p>
      </dsp:txBody>
      <dsp:txXfrm>
        <a:off x="37834" y="3174105"/>
        <a:ext cx="1880133" cy="1100684"/>
      </dsp:txXfrm>
    </dsp:sp>
    <dsp:sp modelId="{D29C4026-8FE9-40E6-8E12-4D24771DAB88}">
      <dsp:nvSpPr>
        <dsp:cNvPr id="0" name=""/>
        <dsp:cNvSpPr/>
      </dsp:nvSpPr>
      <dsp:spPr>
        <a:xfrm rot="16200000">
          <a:off x="2264074" y="2608903"/>
          <a:ext cx="1451640" cy="175375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AE5CF-2F72-4D95-983E-1A703077761B}">
      <dsp:nvSpPr>
        <dsp:cNvPr id="0" name=""/>
        <dsp:cNvSpPr/>
      </dsp:nvSpPr>
      <dsp:spPr>
        <a:xfrm>
          <a:off x="2595257" y="3139861"/>
          <a:ext cx="1948621" cy="11691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b="1" kern="1200" dirty="0" smtClean="0"/>
            <a:t>The Spring of 1940</a:t>
          </a:r>
          <a:endParaRPr lang="en-CA" sz="2200" b="1" kern="1200" dirty="0"/>
        </a:p>
      </dsp:txBody>
      <dsp:txXfrm>
        <a:off x="2629501" y="3174105"/>
        <a:ext cx="1880133" cy="1100684"/>
      </dsp:txXfrm>
    </dsp:sp>
    <dsp:sp modelId="{711F1401-CB02-4853-A175-530E86968BDA}">
      <dsp:nvSpPr>
        <dsp:cNvPr id="0" name=""/>
        <dsp:cNvSpPr/>
      </dsp:nvSpPr>
      <dsp:spPr>
        <a:xfrm rot="16200000">
          <a:off x="2264074" y="1147437"/>
          <a:ext cx="1451640" cy="175375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CDE9B-5E7D-40F5-B7DF-60B82AD298B1}">
      <dsp:nvSpPr>
        <dsp:cNvPr id="0" name=""/>
        <dsp:cNvSpPr/>
      </dsp:nvSpPr>
      <dsp:spPr>
        <a:xfrm>
          <a:off x="2595257" y="1678395"/>
          <a:ext cx="1948621" cy="11691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b="1" kern="1200" dirty="0" smtClean="0"/>
            <a:t>The Miracle at Dunkirk</a:t>
          </a:r>
          <a:endParaRPr lang="en-CA" sz="2200" b="1" kern="1200" dirty="0"/>
        </a:p>
      </dsp:txBody>
      <dsp:txXfrm>
        <a:off x="2629501" y="1712639"/>
        <a:ext cx="1880133" cy="1100684"/>
      </dsp:txXfrm>
    </dsp:sp>
    <dsp:sp modelId="{4FA44B4F-1F36-40DB-B1B9-AA1FE9E52AD5}">
      <dsp:nvSpPr>
        <dsp:cNvPr id="0" name=""/>
        <dsp:cNvSpPr/>
      </dsp:nvSpPr>
      <dsp:spPr>
        <a:xfrm>
          <a:off x="2994807" y="416704"/>
          <a:ext cx="2581840" cy="175375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F6254-8021-48E8-987C-A3E177548391}">
      <dsp:nvSpPr>
        <dsp:cNvPr id="0" name=""/>
        <dsp:cNvSpPr/>
      </dsp:nvSpPr>
      <dsp:spPr>
        <a:xfrm>
          <a:off x="2595257" y="216928"/>
          <a:ext cx="1948621" cy="11691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b="1" kern="1200" dirty="0" smtClean="0"/>
            <a:t>The Defense of France</a:t>
          </a:r>
          <a:endParaRPr lang="en-CA" sz="2200" b="1" kern="1200" dirty="0"/>
        </a:p>
      </dsp:txBody>
      <dsp:txXfrm>
        <a:off x="2629501" y="251172"/>
        <a:ext cx="1880133" cy="1100684"/>
      </dsp:txXfrm>
    </dsp:sp>
    <dsp:sp modelId="{71841A58-60FF-412A-8B84-098C171D240C}">
      <dsp:nvSpPr>
        <dsp:cNvPr id="0" name=""/>
        <dsp:cNvSpPr/>
      </dsp:nvSpPr>
      <dsp:spPr>
        <a:xfrm>
          <a:off x="5186923" y="216928"/>
          <a:ext cx="1948621" cy="11691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b="1" kern="1200" dirty="0" smtClean="0"/>
            <a:t>The Occupation of France</a:t>
          </a:r>
          <a:endParaRPr lang="en-CA" sz="2200" b="1" kern="1200" dirty="0"/>
        </a:p>
      </dsp:txBody>
      <dsp:txXfrm>
        <a:off x="5221167" y="251172"/>
        <a:ext cx="1880133" cy="1100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F9FF2-563F-4ABE-927F-9FCAE46B9363}" type="datetimeFigureOut">
              <a:rPr lang="en-CA" smtClean="0"/>
              <a:pPr/>
              <a:t>2018-11-26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E4E96-BD0B-45A6-BAB9-13DE5B3DEFD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2943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SoDLfQKhGI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E4E96-BD0B-45A6-BAB9-13DE5B3DEFDE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945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hlinkClick r:id="rId3"/>
              </a:rPr>
              <a:t>http://www.youtube.com/watch?v=SSoDLfQKhGI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E4E96-BD0B-45A6-BAB9-13DE5B3DEFDE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992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8545-78A2-49B3-8CE3-1F6AFBEF2786}" type="datetimeFigureOut">
              <a:rPr lang="en-CA" smtClean="0"/>
              <a:pPr/>
              <a:t>2018-11-26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FDDD-E865-4C09-A0DC-DA8FA9EE8CB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8545-78A2-49B3-8CE3-1F6AFBEF2786}" type="datetimeFigureOut">
              <a:rPr lang="en-CA" smtClean="0"/>
              <a:pPr/>
              <a:t>2018-11-26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FDDD-E865-4C09-A0DC-DA8FA9EE8CB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8545-78A2-49B3-8CE3-1F6AFBEF2786}" type="datetimeFigureOut">
              <a:rPr lang="en-CA" smtClean="0"/>
              <a:pPr/>
              <a:t>2018-11-26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FDDD-E865-4C09-A0DC-DA8FA9EE8CB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8545-78A2-49B3-8CE3-1F6AFBEF2786}" type="datetimeFigureOut">
              <a:rPr lang="en-CA" smtClean="0"/>
              <a:pPr/>
              <a:t>2018-11-26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FDDD-E865-4C09-A0DC-DA8FA9EE8CB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8545-78A2-49B3-8CE3-1F6AFBEF2786}" type="datetimeFigureOut">
              <a:rPr lang="en-CA" smtClean="0"/>
              <a:pPr/>
              <a:t>2018-11-26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FDDD-E865-4C09-A0DC-DA8FA9EE8CB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8545-78A2-49B3-8CE3-1F6AFBEF2786}" type="datetimeFigureOut">
              <a:rPr lang="en-CA" smtClean="0"/>
              <a:pPr/>
              <a:t>2018-11-26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FDDD-E865-4C09-A0DC-DA8FA9EE8CB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8545-78A2-49B3-8CE3-1F6AFBEF2786}" type="datetimeFigureOut">
              <a:rPr lang="en-CA" smtClean="0"/>
              <a:pPr/>
              <a:t>2018-11-26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FDDD-E865-4C09-A0DC-DA8FA9EE8CB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8545-78A2-49B3-8CE3-1F6AFBEF2786}" type="datetimeFigureOut">
              <a:rPr lang="en-CA" smtClean="0"/>
              <a:pPr/>
              <a:t>2018-11-26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FDDD-E865-4C09-A0DC-DA8FA9EE8CB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8545-78A2-49B3-8CE3-1F6AFBEF2786}" type="datetimeFigureOut">
              <a:rPr lang="en-CA" smtClean="0"/>
              <a:pPr/>
              <a:t>2018-11-26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FDDD-E865-4C09-A0DC-DA8FA9EE8CB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8545-78A2-49B3-8CE3-1F6AFBEF2786}" type="datetimeFigureOut">
              <a:rPr lang="en-CA" smtClean="0"/>
              <a:pPr/>
              <a:t>2018-11-26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FDDD-E865-4C09-A0DC-DA8FA9EE8CB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8545-78A2-49B3-8CE3-1F6AFBEF2786}" type="datetimeFigureOut">
              <a:rPr lang="en-CA" smtClean="0"/>
              <a:pPr/>
              <a:t>2018-11-26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FDDD-E865-4C09-A0DC-DA8FA9EE8CB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  <a:prstDash val="lgDash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solidFill>
              <a:schemeClr val="bg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18545-78A2-49B3-8CE3-1F6AFBEF2786}" type="datetimeFigureOut">
              <a:rPr lang="en-CA" smtClean="0"/>
              <a:pPr/>
              <a:t>2018-11-26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BFDDD-E865-4C09-A0DC-DA8FA9EE8CB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Freeform 8"/>
          <p:cNvSpPr/>
          <p:nvPr userDrawn="1"/>
        </p:nvSpPr>
        <p:spPr>
          <a:xfrm>
            <a:off x="8316416" y="620688"/>
            <a:ext cx="363555" cy="318007"/>
          </a:xfrm>
          <a:custGeom>
            <a:avLst/>
            <a:gdLst>
              <a:gd name="connsiteX0" fmla="*/ 0 w 345608"/>
              <a:gd name="connsiteY0" fmla="*/ 116114 h 180701"/>
              <a:gd name="connsiteX1" fmla="*/ 0 w 345608"/>
              <a:gd name="connsiteY1" fmla="*/ 116114 h 180701"/>
              <a:gd name="connsiteX2" fmla="*/ 72571 w 345608"/>
              <a:gd name="connsiteY2" fmla="*/ 14514 h 180701"/>
              <a:gd name="connsiteX3" fmla="*/ 116114 w 345608"/>
              <a:gd name="connsiteY3" fmla="*/ 0 h 180701"/>
              <a:gd name="connsiteX4" fmla="*/ 290285 w 345608"/>
              <a:gd name="connsiteY4" fmla="*/ 14514 h 180701"/>
              <a:gd name="connsiteX5" fmla="*/ 333828 w 345608"/>
              <a:gd name="connsiteY5" fmla="*/ 43543 h 180701"/>
              <a:gd name="connsiteX6" fmla="*/ 246742 w 345608"/>
              <a:gd name="connsiteY6" fmla="*/ 145143 h 180701"/>
              <a:gd name="connsiteX7" fmla="*/ 188685 w 345608"/>
              <a:gd name="connsiteY7" fmla="*/ 174172 h 180701"/>
              <a:gd name="connsiteX8" fmla="*/ 43542 w 345608"/>
              <a:gd name="connsiteY8" fmla="*/ 130629 h 180701"/>
              <a:gd name="connsiteX9" fmla="*/ 0 w 345608"/>
              <a:gd name="connsiteY9" fmla="*/ 116114 h 18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608" h="180701">
                <a:moveTo>
                  <a:pt x="0" y="116114"/>
                </a:moveTo>
                <a:lnTo>
                  <a:pt x="0" y="116114"/>
                </a:lnTo>
                <a:cubicBezTo>
                  <a:pt x="24190" y="82247"/>
                  <a:pt x="43142" y="43943"/>
                  <a:pt x="72571" y="14514"/>
                </a:cubicBezTo>
                <a:cubicBezTo>
                  <a:pt x="83389" y="3696"/>
                  <a:pt x="100815" y="0"/>
                  <a:pt x="116114" y="0"/>
                </a:cubicBezTo>
                <a:cubicBezTo>
                  <a:pt x="174372" y="0"/>
                  <a:pt x="232228" y="9676"/>
                  <a:pt x="290285" y="14514"/>
                </a:cubicBezTo>
                <a:cubicBezTo>
                  <a:pt x="304799" y="24190"/>
                  <a:pt x="331664" y="26234"/>
                  <a:pt x="333828" y="43543"/>
                </a:cubicBezTo>
                <a:cubicBezTo>
                  <a:pt x="345608" y="137775"/>
                  <a:pt x="303769" y="130887"/>
                  <a:pt x="246742" y="145143"/>
                </a:cubicBezTo>
                <a:cubicBezTo>
                  <a:pt x="227390" y="154819"/>
                  <a:pt x="210233" y="172213"/>
                  <a:pt x="188685" y="174172"/>
                </a:cubicBezTo>
                <a:cubicBezTo>
                  <a:pt x="116860" y="180701"/>
                  <a:pt x="91563" y="166645"/>
                  <a:pt x="43542" y="130629"/>
                </a:cubicBezTo>
                <a:cubicBezTo>
                  <a:pt x="38068" y="126524"/>
                  <a:pt x="7257" y="118533"/>
                  <a:pt x="0" y="116114"/>
                </a:cubicBezTo>
                <a:close/>
              </a:path>
            </a:pathLst>
          </a:custGeom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reeform 9"/>
          <p:cNvSpPr/>
          <p:nvPr userDrawn="1"/>
        </p:nvSpPr>
        <p:spPr>
          <a:xfrm>
            <a:off x="683568" y="5805264"/>
            <a:ext cx="432048" cy="390015"/>
          </a:xfrm>
          <a:custGeom>
            <a:avLst/>
            <a:gdLst>
              <a:gd name="connsiteX0" fmla="*/ 0 w 345608"/>
              <a:gd name="connsiteY0" fmla="*/ 116114 h 180701"/>
              <a:gd name="connsiteX1" fmla="*/ 0 w 345608"/>
              <a:gd name="connsiteY1" fmla="*/ 116114 h 180701"/>
              <a:gd name="connsiteX2" fmla="*/ 72571 w 345608"/>
              <a:gd name="connsiteY2" fmla="*/ 14514 h 180701"/>
              <a:gd name="connsiteX3" fmla="*/ 116114 w 345608"/>
              <a:gd name="connsiteY3" fmla="*/ 0 h 180701"/>
              <a:gd name="connsiteX4" fmla="*/ 290285 w 345608"/>
              <a:gd name="connsiteY4" fmla="*/ 14514 h 180701"/>
              <a:gd name="connsiteX5" fmla="*/ 333828 w 345608"/>
              <a:gd name="connsiteY5" fmla="*/ 43543 h 180701"/>
              <a:gd name="connsiteX6" fmla="*/ 246742 w 345608"/>
              <a:gd name="connsiteY6" fmla="*/ 145143 h 180701"/>
              <a:gd name="connsiteX7" fmla="*/ 188685 w 345608"/>
              <a:gd name="connsiteY7" fmla="*/ 174172 h 180701"/>
              <a:gd name="connsiteX8" fmla="*/ 43542 w 345608"/>
              <a:gd name="connsiteY8" fmla="*/ 130629 h 180701"/>
              <a:gd name="connsiteX9" fmla="*/ 0 w 345608"/>
              <a:gd name="connsiteY9" fmla="*/ 116114 h 18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608" h="180701">
                <a:moveTo>
                  <a:pt x="0" y="116114"/>
                </a:moveTo>
                <a:lnTo>
                  <a:pt x="0" y="116114"/>
                </a:lnTo>
                <a:cubicBezTo>
                  <a:pt x="24190" y="82247"/>
                  <a:pt x="43142" y="43943"/>
                  <a:pt x="72571" y="14514"/>
                </a:cubicBezTo>
                <a:cubicBezTo>
                  <a:pt x="83389" y="3696"/>
                  <a:pt x="100815" y="0"/>
                  <a:pt x="116114" y="0"/>
                </a:cubicBezTo>
                <a:cubicBezTo>
                  <a:pt x="174372" y="0"/>
                  <a:pt x="232228" y="9676"/>
                  <a:pt x="290285" y="14514"/>
                </a:cubicBezTo>
                <a:cubicBezTo>
                  <a:pt x="304799" y="24190"/>
                  <a:pt x="331664" y="26234"/>
                  <a:pt x="333828" y="43543"/>
                </a:cubicBezTo>
                <a:cubicBezTo>
                  <a:pt x="345608" y="137775"/>
                  <a:pt x="303769" y="130887"/>
                  <a:pt x="246742" y="145143"/>
                </a:cubicBezTo>
                <a:cubicBezTo>
                  <a:pt x="227390" y="154819"/>
                  <a:pt x="210233" y="172213"/>
                  <a:pt x="188685" y="174172"/>
                </a:cubicBezTo>
                <a:cubicBezTo>
                  <a:pt x="116860" y="180701"/>
                  <a:pt x="91563" y="166645"/>
                  <a:pt x="43542" y="130629"/>
                </a:cubicBezTo>
                <a:cubicBezTo>
                  <a:pt x="38068" y="126524"/>
                  <a:pt x="7257" y="118533"/>
                  <a:pt x="0" y="116114"/>
                </a:cubicBezTo>
                <a:close/>
              </a:path>
            </a:pathLst>
          </a:custGeom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reeform 10"/>
          <p:cNvSpPr/>
          <p:nvPr userDrawn="1"/>
        </p:nvSpPr>
        <p:spPr>
          <a:xfrm>
            <a:off x="899592" y="1340768"/>
            <a:ext cx="288032" cy="173991"/>
          </a:xfrm>
          <a:custGeom>
            <a:avLst/>
            <a:gdLst>
              <a:gd name="connsiteX0" fmla="*/ 0 w 345608"/>
              <a:gd name="connsiteY0" fmla="*/ 116114 h 180701"/>
              <a:gd name="connsiteX1" fmla="*/ 0 w 345608"/>
              <a:gd name="connsiteY1" fmla="*/ 116114 h 180701"/>
              <a:gd name="connsiteX2" fmla="*/ 72571 w 345608"/>
              <a:gd name="connsiteY2" fmla="*/ 14514 h 180701"/>
              <a:gd name="connsiteX3" fmla="*/ 116114 w 345608"/>
              <a:gd name="connsiteY3" fmla="*/ 0 h 180701"/>
              <a:gd name="connsiteX4" fmla="*/ 290285 w 345608"/>
              <a:gd name="connsiteY4" fmla="*/ 14514 h 180701"/>
              <a:gd name="connsiteX5" fmla="*/ 333828 w 345608"/>
              <a:gd name="connsiteY5" fmla="*/ 43543 h 180701"/>
              <a:gd name="connsiteX6" fmla="*/ 246742 w 345608"/>
              <a:gd name="connsiteY6" fmla="*/ 145143 h 180701"/>
              <a:gd name="connsiteX7" fmla="*/ 188685 w 345608"/>
              <a:gd name="connsiteY7" fmla="*/ 174172 h 180701"/>
              <a:gd name="connsiteX8" fmla="*/ 43542 w 345608"/>
              <a:gd name="connsiteY8" fmla="*/ 130629 h 180701"/>
              <a:gd name="connsiteX9" fmla="*/ 0 w 345608"/>
              <a:gd name="connsiteY9" fmla="*/ 116114 h 18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608" h="180701">
                <a:moveTo>
                  <a:pt x="0" y="116114"/>
                </a:moveTo>
                <a:lnTo>
                  <a:pt x="0" y="116114"/>
                </a:lnTo>
                <a:cubicBezTo>
                  <a:pt x="24190" y="82247"/>
                  <a:pt x="43142" y="43943"/>
                  <a:pt x="72571" y="14514"/>
                </a:cubicBezTo>
                <a:cubicBezTo>
                  <a:pt x="83389" y="3696"/>
                  <a:pt x="100815" y="0"/>
                  <a:pt x="116114" y="0"/>
                </a:cubicBezTo>
                <a:cubicBezTo>
                  <a:pt x="174372" y="0"/>
                  <a:pt x="232228" y="9676"/>
                  <a:pt x="290285" y="14514"/>
                </a:cubicBezTo>
                <a:cubicBezTo>
                  <a:pt x="304799" y="24190"/>
                  <a:pt x="331664" y="26234"/>
                  <a:pt x="333828" y="43543"/>
                </a:cubicBezTo>
                <a:cubicBezTo>
                  <a:pt x="345608" y="137775"/>
                  <a:pt x="303769" y="130887"/>
                  <a:pt x="246742" y="145143"/>
                </a:cubicBezTo>
                <a:cubicBezTo>
                  <a:pt x="227390" y="154819"/>
                  <a:pt x="210233" y="172213"/>
                  <a:pt x="188685" y="174172"/>
                </a:cubicBezTo>
                <a:cubicBezTo>
                  <a:pt x="116860" y="180701"/>
                  <a:pt x="91563" y="166645"/>
                  <a:pt x="43542" y="130629"/>
                </a:cubicBezTo>
                <a:cubicBezTo>
                  <a:pt x="38068" y="126524"/>
                  <a:pt x="7257" y="118533"/>
                  <a:pt x="0" y="116114"/>
                </a:cubicBezTo>
                <a:close/>
              </a:path>
            </a:pathLst>
          </a:custGeom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Freeform 11"/>
          <p:cNvSpPr/>
          <p:nvPr userDrawn="1"/>
        </p:nvSpPr>
        <p:spPr>
          <a:xfrm>
            <a:off x="4499992" y="1196752"/>
            <a:ext cx="288032" cy="390015"/>
          </a:xfrm>
          <a:custGeom>
            <a:avLst/>
            <a:gdLst>
              <a:gd name="connsiteX0" fmla="*/ 0 w 345608"/>
              <a:gd name="connsiteY0" fmla="*/ 116114 h 180701"/>
              <a:gd name="connsiteX1" fmla="*/ 0 w 345608"/>
              <a:gd name="connsiteY1" fmla="*/ 116114 h 180701"/>
              <a:gd name="connsiteX2" fmla="*/ 72571 w 345608"/>
              <a:gd name="connsiteY2" fmla="*/ 14514 h 180701"/>
              <a:gd name="connsiteX3" fmla="*/ 116114 w 345608"/>
              <a:gd name="connsiteY3" fmla="*/ 0 h 180701"/>
              <a:gd name="connsiteX4" fmla="*/ 290285 w 345608"/>
              <a:gd name="connsiteY4" fmla="*/ 14514 h 180701"/>
              <a:gd name="connsiteX5" fmla="*/ 333828 w 345608"/>
              <a:gd name="connsiteY5" fmla="*/ 43543 h 180701"/>
              <a:gd name="connsiteX6" fmla="*/ 246742 w 345608"/>
              <a:gd name="connsiteY6" fmla="*/ 145143 h 180701"/>
              <a:gd name="connsiteX7" fmla="*/ 188685 w 345608"/>
              <a:gd name="connsiteY7" fmla="*/ 174172 h 180701"/>
              <a:gd name="connsiteX8" fmla="*/ 43542 w 345608"/>
              <a:gd name="connsiteY8" fmla="*/ 130629 h 180701"/>
              <a:gd name="connsiteX9" fmla="*/ 0 w 345608"/>
              <a:gd name="connsiteY9" fmla="*/ 116114 h 18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608" h="180701">
                <a:moveTo>
                  <a:pt x="0" y="116114"/>
                </a:moveTo>
                <a:lnTo>
                  <a:pt x="0" y="116114"/>
                </a:lnTo>
                <a:cubicBezTo>
                  <a:pt x="24190" y="82247"/>
                  <a:pt x="43142" y="43943"/>
                  <a:pt x="72571" y="14514"/>
                </a:cubicBezTo>
                <a:cubicBezTo>
                  <a:pt x="83389" y="3696"/>
                  <a:pt x="100815" y="0"/>
                  <a:pt x="116114" y="0"/>
                </a:cubicBezTo>
                <a:cubicBezTo>
                  <a:pt x="174372" y="0"/>
                  <a:pt x="232228" y="9676"/>
                  <a:pt x="290285" y="14514"/>
                </a:cubicBezTo>
                <a:cubicBezTo>
                  <a:pt x="304799" y="24190"/>
                  <a:pt x="331664" y="26234"/>
                  <a:pt x="333828" y="43543"/>
                </a:cubicBezTo>
                <a:cubicBezTo>
                  <a:pt x="345608" y="137775"/>
                  <a:pt x="303769" y="130887"/>
                  <a:pt x="246742" y="145143"/>
                </a:cubicBezTo>
                <a:cubicBezTo>
                  <a:pt x="227390" y="154819"/>
                  <a:pt x="210233" y="172213"/>
                  <a:pt x="188685" y="174172"/>
                </a:cubicBezTo>
                <a:cubicBezTo>
                  <a:pt x="116860" y="180701"/>
                  <a:pt x="91563" y="166645"/>
                  <a:pt x="43542" y="130629"/>
                </a:cubicBezTo>
                <a:cubicBezTo>
                  <a:pt x="38068" y="126524"/>
                  <a:pt x="7257" y="118533"/>
                  <a:pt x="0" y="116114"/>
                </a:cubicBezTo>
                <a:close/>
              </a:path>
            </a:pathLst>
          </a:custGeom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Freeform 12"/>
          <p:cNvSpPr/>
          <p:nvPr userDrawn="1"/>
        </p:nvSpPr>
        <p:spPr>
          <a:xfrm>
            <a:off x="8028384" y="5661248"/>
            <a:ext cx="288032" cy="173991"/>
          </a:xfrm>
          <a:custGeom>
            <a:avLst/>
            <a:gdLst>
              <a:gd name="connsiteX0" fmla="*/ 0 w 345608"/>
              <a:gd name="connsiteY0" fmla="*/ 116114 h 180701"/>
              <a:gd name="connsiteX1" fmla="*/ 0 w 345608"/>
              <a:gd name="connsiteY1" fmla="*/ 116114 h 180701"/>
              <a:gd name="connsiteX2" fmla="*/ 72571 w 345608"/>
              <a:gd name="connsiteY2" fmla="*/ 14514 h 180701"/>
              <a:gd name="connsiteX3" fmla="*/ 116114 w 345608"/>
              <a:gd name="connsiteY3" fmla="*/ 0 h 180701"/>
              <a:gd name="connsiteX4" fmla="*/ 290285 w 345608"/>
              <a:gd name="connsiteY4" fmla="*/ 14514 h 180701"/>
              <a:gd name="connsiteX5" fmla="*/ 333828 w 345608"/>
              <a:gd name="connsiteY5" fmla="*/ 43543 h 180701"/>
              <a:gd name="connsiteX6" fmla="*/ 246742 w 345608"/>
              <a:gd name="connsiteY6" fmla="*/ 145143 h 180701"/>
              <a:gd name="connsiteX7" fmla="*/ 188685 w 345608"/>
              <a:gd name="connsiteY7" fmla="*/ 174172 h 180701"/>
              <a:gd name="connsiteX8" fmla="*/ 43542 w 345608"/>
              <a:gd name="connsiteY8" fmla="*/ 130629 h 180701"/>
              <a:gd name="connsiteX9" fmla="*/ 0 w 345608"/>
              <a:gd name="connsiteY9" fmla="*/ 116114 h 18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608" h="180701">
                <a:moveTo>
                  <a:pt x="0" y="116114"/>
                </a:moveTo>
                <a:lnTo>
                  <a:pt x="0" y="116114"/>
                </a:lnTo>
                <a:cubicBezTo>
                  <a:pt x="24190" y="82247"/>
                  <a:pt x="43142" y="43943"/>
                  <a:pt x="72571" y="14514"/>
                </a:cubicBezTo>
                <a:cubicBezTo>
                  <a:pt x="83389" y="3696"/>
                  <a:pt x="100815" y="0"/>
                  <a:pt x="116114" y="0"/>
                </a:cubicBezTo>
                <a:cubicBezTo>
                  <a:pt x="174372" y="0"/>
                  <a:pt x="232228" y="9676"/>
                  <a:pt x="290285" y="14514"/>
                </a:cubicBezTo>
                <a:cubicBezTo>
                  <a:pt x="304799" y="24190"/>
                  <a:pt x="331664" y="26234"/>
                  <a:pt x="333828" y="43543"/>
                </a:cubicBezTo>
                <a:cubicBezTo>
                  <a:pt x="345608" y="137775"/>
                  <a:pt x="303769" y="130887"/>
                  <a:pt x="246742" y="145143"/>
                </a:cubicBezTo>
                <a:cubicBezTo>
                  <a:pt x="227390" y="154819"/>
                  <a:pt x="210233" y="172213"/>
                  <a:pt x="188685" y="174172"/>
                </a:cubicBezTo>
                <a:cubicBezTo>
                  <a:pt x="116860" y="180701"/>
                  <a:pt x="91563" y="166645"/>
                  <a:pt x="43542" y="130629"/>
                </a:cubicBezTo>
                <a:cubicBezTo>
                  <a:pt x="38068" y="126524"/>
                  <a:pt x="7257" y="118533"/>
                  <a:pt x="0" y="116114"/>
                </a:cubicBezTo>
                <a:close/>
              </a:path>
            </a:pathLst>
          </a:custGeom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Freeform 13"/>
          <p:cNvSpPr/>
          <p:nvPr userDrawn="1"/>
        </p:nvSpPr>
        <p:spPr>
          <a:xfrm>
            <a:off x="467544" y="2852936"/>
            <a:ext cx="288032" cy="390015"/>
          </a:xfrm>
          <a:custGeom>
            <a:avLst/>
            <a:gdLst>
              <a:gd name="connsiteX0" fmla="*/ 0 w 345608"/>
              <a:gd name="connsiteY0" fmla="*/ 116114 h 180701"/>
              <a:gd name="connsiteX1" fmla="*/ 0 w 345608"/>
              <a:gd name="connsiteY1" fmla="*/ 116114 h 180701"/>
              <a:gd name="connsiteX2" fmla="*/ 72571 w 345608"/>
              <a:gd name="connsiteY2" fmla="*/ 14514 h 180701"/>
              <a:gd name="connsiteX3" fmla="*/ 116114 w 345608"/>
              <a:gd name="connsiteY3" fmla="*/ 0 h 180701"/>
              <a:gd name="connsiteX4" fmla="*/ 290285 w 345608"/>
              <a:gd name="connsiteY4" fmla="*/ 14514 h 180701"/>
              <a:gd name="connsiteX5" fmla="*/ 333828 w 345608"/>
              <a:gd name="connsiteY5" fmla="*/ 43543 h 180701"/>
              <a:gd name="connsiteX6" fmla="*/ 246742 w 345608"/>
              <a:gd name="connsiteY6" fmla="*/ 145143 h 180701"/>
              <a:gd name="connsiteX7" fmla="*/ 188685 w 345608"/>
              <a:gd name="connsiteY7" fmla="*/ 174172 h 180701"/>
              <a:gd name="connsiteX8" fmla="*/ 43542 w 345608"/>
              <a:gd name="connsiteY8" fmla="*/ 130629 h 180701"/>
              <a:gd name="connsiteX9" fmla="*/ 0 w 345608"/>
              <a:gd name="connsiteY9" fmla="*/ 116114 h 18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608" h="180701">
                <a:moveTo>
                  <a:pt x="0" y="116114"/>
                </a:moveTo>
                <a:lnTo>
                  <a:pt x="0" y="116114"/>
                </a:lnTo>
                <a:cubicBezTo>
                  <a:pt x="24190" y="82247"/>
                  <a:pt x="43142" y="43943"/>
                  <a:pt x="72571" y="14514"/>
                </a:cubicBezTo>
                <a:cubicBezTo>
                  <a:pt x="83389" y="3696"/>
                  <a:pt x="100815" y="0"/>
                  <a:pt x="116114" y="0"/>
                </a:cubicBezTo>
                <a:cubicBezTo>
                  <a:pt x="174372" y="0"/>
                  <a:pt x="232228" y="9676"/>
                  <a:pt x="290285" y="14514"/>
                </a:cubicBezTo>
                <a:cubicBezTo>
                  <a:pt x="304799" y="24190"/>
                  <a:pt x="331664" y="26234"/>
                  <a:pt x="333828" y="43543"/>
                </a:cubicBezTo>
                <a:cubicBezTo>
                  <a:pt x="345608" y="137775"/>
                  <a:pt x="303769" y="130887"/>
                  <a:pt x="246742" y="145143"/>
                </a:cubicBezTo>
                <a:cubicBezTo>
                  <a:pt x="227390" y="154819"/>
                  <a:pt x="210233" y="172213"/>
                  <a:pt x="188685" y="174172"/>
                </a:cubicBezTo>
                <a:cubicBezTo>
                  <a:pt x="116860" y="180701"/>
                  <a:pt x="91563" y="166645"/>
                  <a:pt x="43542" y="130629"/>
                </a:cubicBezTo>
                <a:cubicBezTo>
                  <a:pt x="38068" y="126524"/>
                  <a:pt x="7257" y="118533"/>
                  <a:pt x="0" y="116114"/>
                </a:cubicBezTo>
                <a:close/>
              </a:path>
            </a:pathLst>
          </a:custGeom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Freeform 14"/>
          <p:cNvSpPr/>
          <p:nvPr userDrawn="1"/>
        </p:nvSpPr>
        <p:spPr>
          <a:xfrm>
            <a:off x="8388424" y="1628800"/>
            <a:ext cx="288032" cy="390015"/>
          </a:xfrm>
          <a:custGeom>
            <a:avLst/>
            <a:gdLst>
              <a:gd name="connsiteX0" fmla="*/ 0 w 345608"/>
              <a:gd name="connsiteY0" fmla="*/ 116114 h 180701"/>
              <a:gd name="connsiteX1" fmla="*/ 0 w 345608"/>
              <a:gd name="connsiteY1" fmla="*/ 116114 h 180701"/>
              <a:gd name="connsiteX2" fmla="*/ 72571 w 345608"/>
              <a:gd name="connsiteY2" fmla="*/ 14514 h 180701"/>
              <a:gd name="connsiteX3" fmla="*/ 116114 w 345608"/>
              <a:gd name="connsiteY3" fmla="*/ 0 h 180701"/>
              <a:gd name="connsiteX4" fmla="*/ 290285 w 345608"/>
              <a:gd name="connsiteY4" fmla="*/ 14514 h 180701"/>
              <a:gd name="connsiteX5" fmla="*/ 333828 w 345608"/>
              <a:gd name="connsiteY5" fmla="*/ 43543 h 180701"/>
              <a:gd name="connsiteX6" fmla="*/ 246742 w 345608"/>
              <a:gd name="connsiteY6" fmla="*/ 145143 h 180701"/>
              <a:gd name="connsiteX7" fmla="*/ 188685 w 345608"/>
              <a:gd name="connsiteY7" fmla="*/ 174172 h 180701"/>
              <a:gd name="connsiteX8" fmla="*/ 43542 w 345608"/>
              <a:gd name="connsiteY8" fmla="*/ 130629 h 180701"/>
              <a:gd name="connsiteX9" fmla="*/ 0 w 345608"/>
              <a:gd name="connsiteY9" fmla="*/ 116114 h 18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608" h="180701">
                <a:moveTo>
                  <a:pt x="0" y="116114"/>
                </a:moveTo>
                <a:lnTo>
                  <a:pt x="0" y="116114"/>
                </a:lnTo>
                <a:cubicBezTo>
                  <a:pt x="24190" y="82247"/>
                  <a:pt x="43142" y="43943"/>
                  <a:pt x="72571" y="14514"/>
                </a:cubicBezTo>
                <a:cubicBezTo>
                  <a:pt x="83389" y="3696"/>
                  <a:pt x="100815" y="0"/>
                  <a:pt x="116114" y="0"/>
                </a:cubicBezTo>
                <a:cubicBezTo>
                  <a:pt x="174372" y="0"/>
                  <a:pt x="232228" y="9676"/>
                  <a:pt x="290285" y="14514"/>
                </a:cubicBezTo>
                <a:cubicBezTo>
                  <a:pt x="304799" y="24190"/>
                  <a:pt x="331664" y="26234"/>
                  <a:pt x="333828" y="43543"/>
                </a:cubicBezTo>
                <a:cubicBezTo>
                  <a:pt x="345608" y="137775"/>
                  <a:pt x="303769" y="130887"/>
                  <a:pt x="246742" y="145143"/>
                </a:cubicBezTo>
                <a:cubicBezTo>
                  <a:pt x="227390" y="154819"/>
                  <a:pt x="210233" y="172213"/>
                  <a:pt x="188685" y="174172"/>
                </a:cubicBezTo>
                <a:cubicBezTo>
                  <a:pt x="116860" y="180701"/>
                  <a:pt x="91563" y="166645"/>
                  <a:pt x="43542" y="130629"/>
                </a:cubicBezTo>
                <a:cubicBezTo>
                  <a:pt x="38068" y="126524"/>
                  <a:pt x="7257" y="118533"/>
                  <a:pt x="0" y="116114"/>
                </a:cubicBezTo>
                <a:close/>
              </a:path>
            </a:pathLst>
          </a:custGeom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372200" y="6525344"/>
            <a:ext cx="27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600" dirty="0" smtClean="0"/>
              <a:t>Copyright</a:t>
            </a:r>
            <a:r>
              <a:rPr lang="en-CA" sz="1600" baseline="0" dirty="0" smtClean="0"/>
              <a:t> 2013. Mike </a:t>
            </a:r>
            <a:r>
              <a:rPr lang="en-CA" sz="1600" baseline="0" dirty="0" err="1" smtClean="0"/>
              <a:t>Zietsma</a:t>
            </a:r>
            <a:endParaRPr lang="en-CA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Stencil" pitchFamily="8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SSoDLfQKhGI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upload.wikimedia.org/wikipedia/en/f/fd/Vichyfrance.GIF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00000">
            <a:off x="685800" y="2562373"/>
            <a:ext cx="7772400" cy="1470025"/>
          </a:xfrm>
          <a:ln w="76200"/>
        </p:spPr>
        <p:txBody>
          <a:bodyPr/>
          <a:lstStyle/>
          <a:p>
            <a:r>
              <a:rPr lang="en-CA" sz="6000" dirty="0" smtClean="0"/>
              <a:t>The War Begins</a:t>
            </a:r>
            <a:br>
              <a:rPr lang="en-CA" sz="6000" dirty="0" smtClean="0"/>
            </a:br>
            <a:r>
              <a:rPr lang="en-CA" sz="3200" dirty="0" smtClean="0"/>
              <a:t>1939 </a:t>
            </a:r>
            <a:r>
              <a:rPr lang="en-CA" sz="3200" smtClean="0"/>
              <a:t>- 1940</a:t>
            </a:r>
            <a:endParaRPr lang="en-CA" sz="6000" dirty="0"/>
          </a:p>
        </p:txBody>
      </p:sp>
      <p:sp>
        <p:nvSpPr>
          <p:cNvPr id="6" name="Freeform 5"/>
          <p:cNvSpPr/>
          <p:nvPr/>
        </p:nvSpPr>
        <p:spPr>
          <a:xfrm>
            <a:off x="5508104" y="692696"/>
            <a:ext cx="363555" cy="318007"/>
          </a:xfrm>
          <a:custGeom>
            <a:avLst/>
            <a:gdLst>
              <a:gd name="connsiteX0" fmla="*/ 0 w 345608"/>
              <a:gd name="connsiteY0" fmla="*/ 116114 h 180701"/>
              <a:gd name="connsiteX1" fmla="*/ 0 w 345608"/>
              <a:gd name="connsiteY1" fmla="*/ 116114 h 180701"/>
              <a:gd name="connsiteX2" fmla="*/ 72571 w 345608"/>
              <a:gd name="connsiteY2" fmla="*/ 14514 h 180701"/>
              <a:gd name="connsiteX3" fmla="*/ 116114 w 345608"/>
              <a:gd name="connsiteY3" fmla="*/ 0 h 180701"/>
              <a:gd name="connsiteX4" fmla="*/ 290285 w 345608"/>
              <a:gd name="connsiteY4" fmla="*/ 14514 h 180701"/>
              <a:gd name="connsiteX5" fmla="*/ 333828 w 345608"/>
              <a:gd name="connsiteY5" fmla="*/ 43543 h 180701"/>
              <a:gd name="connsiteX6" fmla="*/ 246742 w 345608"/>
              <a:gd name="connsiteY6" fmla="*/ 145143 h 180701"/>
              <a:gd name="connsiteX7" fmla="*/ 188685 w 345608"/>
              <a:gd name="connsiteY7" fmla="*/ 174172 h 180701"/>
              <a:gd name="connsiteX8" fmla="*/ 43542 w 345608"/>
              <a:gd name="connsiteY8" fmla="*/ 130629 h 180701"/>
              <a:gd name="connsiteX9" fmla="*/ 0 w 345608"/>
              <a:gd name="connsiteY9" fmla="*/ 116114 h 18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608" h="180701">
                <a:moveTo>
                  <a:pt x="0" y="116114"/>
                </a:moveTo>
                <a:lnTo>
                  <a:pt x="0" y="116114"/>
                </a:lnTo>
                <a:cubicBezTo>
                  <a:pt x="24190" y="82247"/>
                  <a:pt x="43142" y="43943"/>
                  <a:pt x="72571" y="14514"/>
                </a:cubicBezTo>
                <a:cubicBezTo>
                  <a:pt x="83389" y="3696"/>
                  <a:pt x="100815" y="0"/>
                  <a:pt x="116114" y="0"/>
                </a:cubicBezTo>
                <a:cubicBezTo>
                  <a:pt x="174372" y="0"/>
                  <a:pt x="232228" y="9676"/>
                  <a:pt x="290285" y="14514"/>
                </a:cubicBezTo>
                <a:cubicBezTo>
                  <a:pt x="304799" y="24190"/>
                  <a:pt x="331664" y="26234"/>
                  <a:pt x="333828" y="43543"/>
                </a:cubicBezTo>
                <a:cubicBezTo>
                  <a:pt x="345608" y="137775"/>
                  <a:pt x="303769" y="130887"/>
                  <a:pt x="246742" y="145143"/>
                </a:cubicBezTo>
                <a:cubicBezTo>
                  <a:pt x="227390" y="154819"/>
                  <a:pt x="210233" y="172213"/>
                  <a:pt x="188685" y="174172"/>
                </a:cubicBezTo>
                <a:cubicBezTo>
                  <a:pt x="116860" y="180701"/>
                  <a:pt x="91563" y="166645"/>
                  <a:pt x="43542" y="130629"/>
                </a:cubicBezTo>
                <a:cubicBezTo>
                  <a:pt x="38068" y="126524"/>
                  <a:pt x="7257" y="118533"/>
                  <a:pt x="0" y="116114"/>
                </a:cubicBezTo>
                <a:close/>
              </a:path>
            </a:pathLst>
          </a:custGeom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reeform 9"/>
          <p:cNvSpPr/>
          <p:nvPr/>
        </p:nvSpPr>
        <p:spPr>
          <a:xfrm>
            <a:off x="2411760" y="5445224"/>
            <a:ext cx="432048" cy="462023"/>
          </a:xfrm>
          <a:custGeom>
            <a:avLst/>
            <a:gdLst>
              <a:gd name="connsiteX0" fmla="*/ 0 w 345608"/>
              <a:gd name="connsiteY0" fmla="*/ 116114 h 180701"/>
              <a:gd name="connsiteX1" fmla="*/ 0 w 345608"/>
              <a:gd name="connsiteY1" fmla="*/ 116114 h 180701"/>
              <a:gd name="connsiteX2" fmla="*/ 72571 w 345608"/>
              <a:gd name="connsiteY2" fmla="*/ 14514 h 180701"/>
              <a:gd name="connsiteX3" fmla="*/ 116114 w 345608"/>
              <a:gd name="connsiteY3" fmla="*/ 0 h 180701"/>
              <a:gd name="connsiteX4" fmla="*/ 290285 w 345608"/>
              <a:gd name="connsiteY4" fmla="*/ 14514 h 180701"/>
              <a:gd name="connsiteX5" fmla="*/ 333828 w 345608"/>
              <a:gd name="connsiteY5" fmla="*/ 43543 h 180701"/>
              <a:gd name="connsiteX6" fmla="*/ 246742 w 345608"/>
              <a:gd name="connsiteY6" fmla="*/ 145143 h 180701"/>
              <a:gd name="connsiteX7" fmla="*/ 188685 w 345608"/>
              <a:gd name="connsiteY7" fmla="*/ 174172 h 180701"/>
              <a:gd name="connsiteX8" fmla="*/ 43542 w 345608"/>
              <a:gd name="connsiteY8" fmla="*/ 130629 h 180701"/>
              <a:gd name="connsiteX9" fmla="*/ 0 w 345608"/>
              <a:gd name="connsiteY9" fmla="*/ 116114 h 18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608" h="180701">
                <a:moveTo>
                  <a:pt x="0" y="116114"/>
                </a:moveTo>
                <a:lnTo>
                  <a:pt x="0" y="116114"/>
                </a:lnTo>
                <a:cubicBezTo>
                  <a:pt x="24190" y="82247"/>
                  <a:pt x="43142" y="43943"/>
                  <a:pt x="72571" y="14514"/>
                </a:cubicBezTo>
                <a:cubicBezTo>
                  <a:pt x="83389" y="3696"/>
                  <a:pt x="100815" y="0"/>
                  <a:pt x="116114" y="0"/>
                </a:cubicBezTo>
                <a:cubicBezTo>
                  <a:pt x="174372" y="0"/>
                  <a:pt x="232228" y="9676"/>
                  <a:pt x="290285" y="14514"/>
                </a:cubicBezTo>
                <a:cubicBezTo>
                  <a:pt x="304799" y="24190"/>
                  <a:pt x="331664" y="26234"/>
                  <a:pt x="333828" y="43543"/>
                </a:cubicBezTo>
                <a:cubicBezTo>
                  <a:pt x="345608" y="137775"/>
                  <a:pt x="303769" y="130887"/>
                  <a:pt x="246742" y="145143"/>
                </a:cubicBezTo>
                <a:cubicBezTo>
                  <a:pt x="227390" y="154819"/>
                  <a:pt x="210233" y="172213"/>
                  <a:pt x="188685" y="174172"/>
                </a:cubicBezTo>
                <a:cubicBezTo>
                  <a:pt x="116860" y="180701"/>
                  <a:pt x="91563" y="166645"/>
                  <a:pt x="43542" y="130629"/>
                </a:cubicBezTo>
                <a:cubicBezTo>
                  <a:pt x="38068" y="126524"/>
                  <a:pt x="7257" y="118533"/>
                  <a:pt x="0" y="116114"/>
                </a:cubicBezTo>
                <a:close/>
              </a:path>
            </a:pathLst>
          </a:custGeom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reeform 10"/>
          <p:cNvSpPr/>
          <p:nvPr/>
        </p:nvSpPr>
        <p:spPr>
          <a:xfrm>
            <a:off x="7956376" y="4077072"/>
            <a:ext cx="288032" cy="173991"/>
          </a:xfrm>
          <a:custGeom>
            <a:avLst/>
            <a:gdLst>
              <a:gd name="connsiteX0" fmla="*/ 0 w 345608"/>
              <a:gd name="connsiteY0" fmla="*/ 116114 h 180701"/>
              <a:gd name="connsiteX1" fmla="*/ 0 w 345608"/>
              <a:gd name="connsiteY1" fmla="*/ 116114 h 180701"/>
              <a:gd name="connsiteX2" fmla="*/ 72571 w 345608"/>
              <a:gd name="connsiteY2" fmla="*/ 14514 h 180701"/>
              <a:gd name="connsiteX3" fmla="*/ 116114 w 345608"/>
              <a:gd name="connsiteY3" fmla="*/ 0 h 180701"/>
              <a:gd name="connsiteX4" fmla="*/ 290285 w 345608"/>
              <a:gd name="connsiteY4" fmla="*/ 14514 h 180701"/>
              <a:gd name="connsiteX5" fmla="*/ 333828 w 345608"/>
              <a:gd name="connsiteY5" fmla="*/ 43543 h 180701"/>
              <a:gd name="connsiteX6" fmla="*/ 246742 w 345608"/>
              <a:gd name="connsiteY6" fmla="*/ 145143 h 180701"/>
              <a:gd name="connsiteX7" fmla="*/ 188685 w 345608"/>
              <a:gd name="connsiteY7" fmla="*/ 174172 h 180701"/>
              <a:gd name="connsiteX8" fmla="*/ 43542 w 345608"/>
              <a:gd name="connsiteY8" fmla="*/ 130629 h 180701"/>
              <a:gd name="connsiteX9" fmla="*/ 0 w 345608"/>
              <a:gd name="connsiteY9" fmla="*/ 116114 h 18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608" h="180701">
                <a:moveTo>
                  <a:pt x="0" y="116114"/>
                </a:moveTo>
                <a:lnTo>
                  <a:pt x="0" y="116114"/>
                </a:lnTo>
                <a:cubicBezTo>
                  <a:pt x="24190" y="82247"/>
                  <a:pt x="43142" y="43943"/>
                  <a:pt x="72571" y="14514"/>
                </a:cubicBezTo>
                <a:cubicBezTo>
                  <a:pt x="83389" y="3696"/>
                  <a:pt x="100815" y="0"/>
                  <a:pt x="116114" y="0"/>
                </a:cubicBezTo>
                <a:cubicBezTo>
                  <a:pt x="174372" y="0"/>
                  <a:pt x="232228" y="9676"/>
                  <a:pt x="290285" y="14514"/>
                </a:cubicBezTo>
                <a:cubicBezTo>
                  <a:pt x="304799" y="24190"/>
                  <a:pt x="331664" y="26234"/>
                  <a:pt x="333828" y="43543"/>
                </a:cubicBezTo>
                <a:cubicBezTo>
                  <a:pt x="345608" y="137775"/>
                  <a:pt x="303769" y="130887"/>
                  <a:pt x="246742" y="145143"/>
                </a:cubicBezTo>
                <a:cubicBezTo>
                  <a:pt x="227390" y="154819"/>
                  <a:pt x="210233" y="172213"/>
                  <a:pt x="188685" y="174172"/>
                </a:cubicBezTo>
                <a:cubicBezTo>
                  <a:pt x="116860" y="180701"/>
                  <a:pt x="91563" y="166645"/>
                  <a:pt x="43542" y="130629"/>
                </a:cubicBezTo>
                <a:cubicBezTo>
                  <a:pt x="38068" y="126524"/>
                  <a:pt x="7257" y="118533"/>
                  <a:pt x="0" y="116114"/>
                </a:cubicBezTo>
                <a:close/>
              </a:path>
            </a:pathLst>
          </a:custGeom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Freeform 12"/>
          <p:cNvSpPr/>
          <p:nvPr/>
        </p:nvSpPr>
        <p:spPr>
          <a:xfrm>
            <a:off x="539552" y="548680"/>
            <a:ext cx="288032" cy="173991"/>
          </a:xfrm>
          <a:custGeom>
            <a:avLst/>
            <a:gdLst>
              <a:gd name="connsiteX0" fmla="*/ 0 w 345608"/>
              <a:gd name="connsiteY0" fmla="*/ 116114 h 180701"/>
              <a:gd name="connsiteX1" fmla="*/ 0 w 345608"/>
              <a:gd name="connsiteY1" fmla="*/ 116114 h 180701"/>
              <a:gd name="connsiteX2" fmla="*/ 72571 w 345608"/>
              <a:gd name="connsiteY2" fmla="*/ 14514 h 180701"/>
              <a:gd name="connsiteX3" fmla="*/ 116114 w 345608"/>
              <a:gd name="connsiteY3" fmla="*/ 0 h 180701"/>
              <a:gd name="connsiteX4" fmla="*/ 290285 w 345608"/>
              <a:gd name="connsiteY4" fmla="*/ 14514 h 180701"/>
              <a:gd name="connsiteX5" fmla="*/ 333828 w 345608"/>
              <a:gd name="connsiteY5" fmla="*/ 43543 h 180701"/>
              <a:gd name="connsiteX6" fmla="*/ 246742 w 345608"/>
              <a:gd name="connsiteY6" fmla="*/ 145143 h 180701"/>
              <a:gd name="connsiteX7" fmla="*/ 188685 w 345608"/>
              <a:gd name="connsiteY7" fmla="*/ 174172 h 180701"/>
              <a:gd name="connsiteX8" fmla="*/ 43542 w 345608"/>
              <a:gd name="connsiteY8" fmla="*/ 130629 h 180701"/>
              <a:gd name="connsiteX9" fmla="*/ 0 w 345608"/>
              <a:gd name="connsiteY9" fmla="*/ 116114 h 18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608" h="180701">
                <a:moveTo>
                  <a:pt x="0" y="116114"/>
                </a:moveTo>
                <a:lnTo>
                  <a:pt x="0" y="116114"/>
                </a:lnTo>
                <a:cubicBezTo>
                  <a:pt x="24190" y="82247"/>
                  <a:pt x="43142" y="43943"/>
                  <a:pt x="72571" y="14514"/>
                </a:cubicBezTo>
                <a:cubicBezTo>
                  <a:pt x="83389" y="3696"/>
                  <a:pt x="100815" y="0"/>
                  <a:pt x="116114" y="0"/>
                </a:cubicBezTo>
                <a:cubicBezTo>
                  <a:pt x="174372" y="0"/>
                  <a:pt x="232228" y="9676"/>
                  <a:pt x="290285" y="14514"/>
                </a:cubicBezTo>
                <a:cubicBezTo>
                  <a:pt x="304799" y="24190"/>
                  <a:pt x="331664" y="26234"/>
                  <a:pt x="333828" y="43543"/>
                </a:cubicBezTo>
                <a:cubicBezTo>
                  <a:pt x="345608" y="137775"/>
                  <a:pt x="303769" y="130887"/>
                  <a:pt x="246742" y="145143"/>
                </a:cubicBezTo>
                <a:cubicBezTo>
                  <a:pt x="227390" y="154819"/>
                  <a:pt x="210233" y="172213"/>
                  <a:pt x="188685" y="174172"/>
                </a:cubicBezTo>
                <a:cubicBezTo>
                  <a:pt x="116860" y="180701"/>
                  <a:pt x="91563" y="166645"/>
                  <a:pt x="43542" y="130629"/>
                </a:cubicBezTo>
                <a:cubicBezTo>
                  <a:pt x="38068" y="126524"/>
                  <a:pt x="7257" y="118533"/>
                  <a:pt x="0" y="116114"/>
                </a:cubicBezTo>
                <a:close/>
              </a:path>
            </a:pathLst>
          </a:custGeom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Freeform 13"/>
          <p:cNvSpPr/>
          <p:nvPr/>
        </p:nvSpPr>
        <p:spPr>
          <a:xfrm>
            <a:off x="2987824" y="1196752"/>
            <a:ext cx="288032" cy="173991"/>
          </a:xfrm>
          <a:custGeom>
            <a:avLst/>
            <a:gdLst>
              <a:gd name="connsiteX0" fmla="*/ 0 w 345608"/>
              <a:gd name="connsiteY0" fmla="*/ 116114 h 180701"/>
              <a:gd name="connsiteX1" fmla="*/ 0 w 345608"/>
              <a:gd name="connsiteY1" fmla="*/ 116114 h 180701"/>
              <a:gd name="connsiteX2" fmla="*/ 72571 w 345608"/>
              <a:gd name="connsiteY2" fmla="*/ 14514 h 180701"/>
              <a:gd name="connsiteX3" fmla="*/ 116114 w 345608"/>
              <a:gd name="connsiteY3" fmla="*/ 0 h 180701"/>
              <a:gd name="connsiteX4" fmla="*/ 290285 w 345608"/>
              <a:gd name="connsiteY4" fmla="*/ 14514 h 180701"/>
              <a:gd name="connsiteX5" fmla="*/ 333828 w 345608"/>
              <a:gd name="connsiteY5" fmla="*/ 43543 h 180701"/>
              <a:gd name="connsiteX6" fmla="*/ 246742 w 345608"/>
              <a:gd name="connsiteY6" fmla="*/ 145143 h 180701"/>
              <a:gd name="connsiteX7" fmla="*/ 188685 w 345608"/>
              <a:gd name="connsiteY7" fmla="*/ 174172 h 180701"/>
              <a:gd name="connsiteX8" fmla="*/ 43542 w 345608"/>
              <a:gd name="connsiteY8" fmla="*/ 130629 h 180701"/>
              <a:gd name="connsiteX9" fmla="*/ 0 w 345608"/>
              <a:gd name="connsiteY9" fmla="*/ 116114 h 18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608" h="180701">
                <a:moveTo>
                  <a:pt x="0" y="116114"/>
                </a:moveTo>
                <a:lnTo>
                  <a:pt x="0" y="116114"/>
                </a:lnTo>
                <a:cubicBezTo>
                  <a:pt x="24190" y="82247"/>
                  <a:pt x="43142" y="43943"/>
                  <a:pt x="72571" y="14514"/>
                </a:cubicBezTo>
                <a:cubicBezTo>
                  <a:pt x="83389" y="3696"/>
                  <a:pt x="100815" y="0"/>
                  <a:pt x="116114" y="0"/>
                </a:cubicBezTo>
                <a:cubicBezTo>
                  <a:pt x="174372" y="0"/>
                  <a:pt x="232228" y="9676"/>
                  <a:pt x="290285" y="14514"/>
                </a:cubicBezTo>
                <a:cubicBezTo>
                  <a:pt x="304799" y="24190"/>
                  <a:pt x="331664" y="26234"/>
                  <a:pt x="333828" y="43543"/>
                </a:cubicBezTo>
                <a:cubicBezTo>
                  <a:pt x="345608" y="137775"/>
                  <a:pt x="303769" y="130887"/>
                  <a:pt x="246742" y="145143"/>
                </a:cubicBezTo>
                <a:cubicBezTo>
                  <a:pt x="227390" y="154819"/>
                  <a:pt x="210233" y="172213"/>
                  <a:pt x="188685" y="174172"/>
                </a:cubicBezTo>
                <a:cubicBezTo>
                  <a:pt x="116860" y="180701"/>
                  <a:pt x="91563" y="166645"/>
                  <a:pt x="43542" y="130629"/>
                </a:cubicBezTo>
                <a:cubicBezTo>
                  <a:pt x="38068" y="126524"/>
                  <a:pt x="7257" y="118533"/>
                  <a:pt x="0" y="116114"/>
                </a:cubicBezTo>
                <a:close/>
              </a:path>
            </a:pathLst>
          </a:custGeom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Freeform 14"/>
          <p:cNvSpPr/>
          <p:nvPr/>
        </p:nvSpPr>
        <p:spPr>
          <a:xfrm>
            <a:off x="6804248" y="908720"/>
            <a:ext cx="288032" cy="173991"/>
          </a:xfrm>
          <a:custGeom>
            <a:avLst/>
            <a:gdLst>
              <a:gd name="connsiteX0" fmla="*/ 0 w 345608"/>
              <a:gd name="connsiteY0" fmla="*/ 116114 h 180701"/>
              <a:gd name="connsiteX1" fmla="*/ 0 w 345608"/>
              <a:gd name="connsiteY1" fmla="*/ 116114 h 180701"/>
              <a:gd name="connsiteX2" fmla="*/ 72571 w 345608"/>
              <a:gd name="connsiteY2" fmla="*/ 14514 h 180701"/>
              <a:gd name="connsiteX3" fmla="*/ 116114 w 345608"/>
              <a:gd name="connsiteY3" fmla="*/ 0 h 180701"/>
              <a:gd name="connsiteX4" fmla="*/ 290285 w 345608"/>
              <a:gd name="connsiteY4" fmla="*/ 14514 h 180701"/>
              <a:gd name="connsiteX5" fmla="*/ 333828 w 345608"/>
              <a:gd name="connsiteY5" fmla="*/ 43543 h 180701"/>
              <a:gd name="connsiteX6" fmla="*/ 246742 w 345608"/>
              <a:gd name="connsiteY6" fmla="*/ 145143 h 180701"/>
              <a:gd name="connsiteX7" fmla="*/ 188685 w 345608"/>
              <a:gd name="connsiteY7" fmla="*/ 174172 h 180701"/>
              <a:gd name="connsiteX8" fmla="*/ 43542 w 345608"/>
              <a:gd name="connsiteY8" fmla="*/ 130629 h 180701"/>
              <a:gd name="connsiteX9" fmla="*/ 0 w 345608"/>
              <a:gd name="connsiteY9" fmla="*/ 116114 h 18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608" h="180701">
                <a:moveTo>
                  <a:pt x="0" y="116114"/>
                </a:moveTo>
                <a:lnTo>
                  <a:pt x="0" y="116114"/>
                </a:lnTo>
                <a:cubicBezTo>
                  <a:pt x="24190" y="82247"/>
                  <a:pt x="43142" y="43943"/>
                  <a:pt x="72571" y="14514"/>
                </a:cubicBezTo>
                <a:cubicBezTo>
                  <a:pt x="83389" y="3696"/>
                  <a:pt x="100815" y="0"/>
                  <a:pt x="116114" y="0"/>
                </a:cubicBezTo>
                <a:cubicBezTo>
                  <a:pt x="174372" y="0"/>
                  <a:pt x="232228" y="9676"/>
                  <a:pt x="290285" y="14514"/>
                </a:cubicBezTo>
                <a:cubicBezTo>
                  <a:pt x="304799" y="24190"/>
                  <a:pt x="331664" y="26234"/>
                  <a:pt x="333828" y="43543"/>
                </a:cubicBezTo>
                <a:cubicBezTo>
                  <a:pt x="345608" y="137775"/>
                  <a:pt x="303769" y="130887"/>
                  <a:pt x="246742" y="145143"/>
                </a:cubicBezTo>
                <a:cubicBezTo>
                  <a:pt x="227390" y="154819"/>
                  <a:pt x="210233" y="172213"/>
                  <a:pt x="188685" y="174172"/>
                </a:cubicBezTo>
                <a:cubicBezTo>
                  <a:pt x="116860" y="180701"/>
                  <a:pt x="91563" y="166645"/>
                  <a:pt x="43542" y="130629"/>
                </a:cubicBezTo>
                <a:cubicBezTo>
                  <a:pt x="38068" y="126524"/>
                  <a:pt x="7257" y="118533"/>
                  <a:pt x="0" y="116114"/>
                </a:cubicBezTo>
                <a:close/>
              </a:path>
            </a:pathLst>
          </a:custGeom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reeform 17"/>
          <p:cNvSpPr/>
          <p:nvPr/>
        </p:nvSpPr>
        <p:spPr>
          <a:xfrm>
            <a:off x="4067944" y="1628800"/>
            <a:ext cx="432048" cy="462023"/>
          </a:xfrm>
          <a:custGeom>
            <a:avLst/>
            <a:gdLst>
              <a:gd name="connsiteX0" fmla="*/ 0 w 345608"/>
              <a:gd name="connsiteY0" fmla="*/ 116114 h 180701"/>
              <a:gd name="connsiteX1" fmla="*/ 0 w 345608"/>
              <a:gd name="connsiteY1" fmla="*/ 116114 h 180701"/>
              <a:gd name="connsiteX2" fmla="*/ 72571 w 345608"/>
              <a:gd name="connsiteY2" fmla="*/ 14514 h 180701"/>
              <a:gd name="connsiteX3" fmla="*/ 116114 w 345608"/>
              <a:gd name="connsiteY3" fmla="*/ 0 h 180701"/>
              <a:gd name="connsiteX4" fmla="*/ 290285 w 345608"/>
              <a:gd name="connsiteY4" fmla="*/ 14514 h 180701"/>
              <a:gd name="connsiteX5" fmla="*/ 333828 w 345608"/>
              <a:gd name="connsiteY5" fmla="*/ 43543 h 180701"/>
              <a:gd name="connsiteX6" fmla="*/ 246742 w 345608"/>
              <a:gd name="connsiteY6" fmla="*/ 145143 h 180701"/>
              <a:gd name="connsiteX7" fmla="*/ 188685 w 345608"/>
              <a:gd name="connsiteY7" fmla="*/ 174172 h 180701"/>
              <a:gd name="connsiteX8" fmla="*/ 43542 w 345608"/>
              <a:gd name="connsiteY8" fmla="*/ 130629 h 180701"/>
              <a:gd name="connsiteX9" fmla="*/ 0 w 345608"/>
              <a:gd name="connsiteY9" fmla="*/ 116114 h 18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608" h="180701">
                <a:moveTo>
                  <a:pt x="0" y="116114"/>
                </a:moveTo>
                <a:lnTo>
                  <a:pt x="0" y="116114"/>
                </a:lnTo>
                <a:cubicBezTo>
                  <a:pt x="24190" y="82247"/>
                  <a:pt x="43142" y="43943"/>
                  <a:pt x="72571" y="14514"/>
                </a:cubicBezTo>
                <a:cubicBezTo>
                  <a:pt x="83389" y="3696"/>
                  <a:pt x="100815" y="0"/>
                  <a:pt x="116114" y="0"/>
                </a:cubicBezTo>
                <a:cubicBezTo>
                  <a:pt x="174372" y="0"/>
                  <a:pt x="232228" y="9676"/>
                  <a:pt x="290285" y="14514"/>
                </a:cubicBezTo>
                <a:cubicBezTo>
                  <a:pt x="304799" y="24190"/>
                  <a:pt x="331664" y="26234"/>
                  <a:pt x="333828" y="43543"/>
                </a:cubicBezTo>
                <a:cubicBezTo>
                  <a:pt x="345608" y="137775"/>
                  <a:pt x="303769" y="130887"/>
                  <a:pt x="246742" y="145143"/>
                </a:cubicBezTo>
                <a:cubicBezTo>
                  <a:pt x="227390" y="154819"/>
                  <a:pt x="210233" y="172213"/>
                  <a:pt x="188685" y="174172"/>
                </a:cubicBezTo>
                <a:cubicBezTo>
                  <a:pt x="116860" y="180701"/>
                  <a:pt x="91563" y="166645"/>
                  <a:pt x="43542" y="130629"/>
                </a:cubicBezTo>
                <a:cubicBezTo>
                  <a:pt x="38068" y="126524"/>
                  <a:pt x="7257" y="118533"/>
                  <a:pt x="0" y="116114"/>
                </a:cubicBezTo>
                <a:close/>
              </a:path>
            </a:pathLst>
          </a:custGeom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Freeform 19"/>
          <p:cNvSpPr/>
          <p:nvPr/>
        </p:nvSpPr>
        <p:spPr>
          <a:xfrm>
            <a:off x="3923928" y="5157192"/>
            <a:ext cx="288032" cy="173991"/>
          </a:xfrm>
          <a:custGeom>
            <a:avLst/>
            <a:gdLst>
              <a:gd name="connsiteX0" fmla="*/ 0 w 345608"/>
              <a:gd name="connsiteY0" fmla="*/ 116114 h 180701"/>
              <a:gd name="connsiteX1" fmla="*/ 0 w 345608"/>
              <a:gd name="connsiteY1" fmla="*/ 116114 h 180701"/>
              <a:gd name="connsiteX2" fmla="*/ 72571 w 345608"/>
              <a:gd name="connsiteY2" fmla="*/ 14514 h 180701"/>
              <a:gd name="connsiteX3" fmla="*/ 116114 w 345608"/>
              <a:gd name="connsiteY3" fmla="*/ 0 h 180701"/>
              <a:gd name="connsiteX4" fmla="*/ 290285 w 345608"/>
              <a:gd name="connsiteY4" fmla="*/ 14514 h 180701"/>
              <a:gd name="connsiteX5" fmla="*/ 333828 w 345608"/>
              <a:gd name="connsiteY5" fmla="*/ 43543 h 180701"/>
              <a:gd name="connsiteX6" fmla="*/ 246742 w 345608"/>
              <a:gd name="connsiteY6" fmla="*/ 145143 h 180701"/>
              <a:gd name="connsiteX7" fmla="*/ 188685 w 345608"/>
              <a:gd name="connsiteY7" fmla="*/ 174172 h 180701"/>
              <a:gd name="connsiteX8" fmla="*/ 43542 w 345608"/>
              <a:gd name="connsiteY8" fmla="*/ 130629 h 180701"/>
              <a:gd name="connsiteX9" fmla="*/ 0 w 345608"/>
              <a:gd name="connsiteY9" fmla="*/ 116114 h 18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608" h="180701">
                <a:moveTo>
                  <a:pt x="0" y="116114"/>
                </a:moveTo>
                <a:lnTo>
                  <a:pt x="0" y="116114"/>
                </a:lnTo>
                <a:cubicBezTo>
                  <a:pt x="24190" y="82247"/>
                  <a:pt x="43142" y="43943"/>
                  <a:pt x="72571" y="14514"/>
                </a:cubicBezTo>
                <a:cubicBezTo>
                  <a:pt x="83389" y="3696"/>
                  <a:pt x="100815" y="0"/>
                  <a:pt x="116114" y="0"/>
                </a:cubicBezTo>
                <a:cubicBezTo>
                  <a:pt x="174372" y="0"/>
                  <a:pt x="232228" y="9676"/>
                  <a:pt x="290285" y="14514"/>
                </a:cubicBezTo>
                <a:cubicBezTo>
                  <a:pt x="304799" y="24190"/>
                  <a:pt x="331664" y="26234"/>
                  <a:pt x="333828" y="43543"/>
                </a:cubicBezTo>
                <a:cubicBezTo>
                  <a:pt x="345608" y="137775"/>
                  <a:pt x="303769" y="130887"/>
                  <a:pt x="246742" y="145143"/>
                </a:cubicBezTo>
                <a:cubicBezTo>
                  <a:pt x="227390" y="154819"/>
                  <a:pt x="210233" y="172213"/>
                  <a:pt x="188685" y="174172"/>
                </a:cubicBezTo>
                <a:cubicBezTo>
                  <a:pt x="116860" y="180701"/>
                  <a:pt x="91563" y="166645"/>
                  <a:pt x="43542" y="130629"/>
                </a:cubicBezTo>
                <a:cubicBezTo>
                  <a:pt x="38068" y="126524"/>
                  <a:pt x="7257" y="118533"/>
                  <a:pt x="0" y="116114"/>
                </a:cubicBezTo>
                <a:close/>
              </a:path>
            </a:pathLst>
          </a:custGeom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Freeform 20"/>
          <p:cNvSpPr/>
          <p:nvPr/>
        </p:nvSpPr>
        <p:spPr>
          <a:xfrm>
            <a:off x="6372200" y="5805264"/>
            <a:ext cx="288032" cy="173991"/>
          </a:xfrm>
          <a:custGeom>
            <a:avLst/>
            <a:gdLst>
              <a:gd name="connsiteX0" fmla="*/ 0 w 345608"/>
              <a:gd name="connsiteY0" fmla="*/ 116114 h 180701"/>
              <a:gd name="connsiteX1" fmla="*/ 0 w 345608"/>
              <a:gd name="connsiteY1" fmla="*/ 116114 h 180701"/>
              <a:gd name="connsiteX2" fmla="*/ 72571 w 345608"/>
              <a:gd name="connsiteY2" fmla="*/ 14514 h 180701"/>
              <a:gd name="connsiteX3" fmla="*/ 116114 w 345608"/>
              <a:gd name="connsiteY3" fmla="*/ 0 h 180701"/>
              <a:gd name="connsiteX4" fmla="*/ 290285 w 345608"/>
              <a:gd name="connsiteY4" fmla="*/ 14514 h 180701"/>
              <a:gd name="connsiteX5" fmla="*/ 333828 w 345608"/>
              <a:gd name="connsiteY5" fmla="*/ 43543 h 180701"/>
              <a:gd name="connsiteX6" fmla="*/ 246742 w 345608"/>
              <a:gd name="connsiteY6" fmla="*/ 145143 h 180701"/>
              <a:gd name="connsiteX7" fmla="*/ 188685 w 345608"/>
              <a:gd name="connsiteY7" fmla="*/ 174172 h 180701"/>
              <a:gd name="connsiteX8" fmla="*/ 43542 w 345608"/>
              <a:gd name="connsiteY8" fmla="*/ 130629 h 180701"/>
              <a:gd name="connsiteX9" fmla="*/ 0 w 345608"/>
              <a:gd name="connsiteY9" fmla="*/ 116114 h 18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608" h="180701">
                <a:moveTo>
                  <a:pt x="0" y="116114"/>
                </a:moveTo>
                <a:lnTo>
                  <a:pt x="0" y="116114"/>
                </a:lnTo>
                <a:cubicBezTo>
                  <a:pt x="24190" y="82247"/>
                  <a:pt x="43142" y="43943"/>
                  <a:pt x="72571" y="14514"/>
                </a:cubicBezTo>
                <a:cubicBezTo>
                  <a:pt x="83389" y="3696"/>
                  <a:pt x="100815" y="0"/>
                  <a:pt x="116114" y="0"/>
                </a:cubicBezTo>
                <a:cubicBezTo>
                  <a:pt x="174372" y="0"/>
                  <a:pt x="232228" y="9676"/>
                  <a:pt x="290285" y="14514"/>
                </a:cubicBezTo>
                <a:cubicBezTo>
                  <a:pt x="304799" y="24190"/>
                  <a:pt x="331664" y="26234"/>
                  <a:pt x="333828" y="43543"/>
                </a:cubicBezTo>
                <a:cubicBezTo>
                  <a:pt x="345608" y="137775"/>
                  <a:pt x="303769" y="130887"/>
                  <a:pt x="246742" y="145143"/>
                </a:cubicBezTo>
                <a:cubicBezTo>
                  <a:pt x="227390" y="154819"/>
                  <a:pt x="210233" y="172213"/>
                  <a:pt x="188685" y="174172"/>
                </a:cubicBezTo>
                <a:cubicBezTo>
                  <a:pt x="116860" y="180701"/>
                  <a:pt x="91563" y="166645"/>
                  <a:pt x="43542" y="130629"/>
                </a:cubicBezTo>
                <a:cubicBezTo>
                  <a:pt x="38068" y="126524"/>
                  <a:pt x="7257" y="118533"/>
                  <a:pt x="0" y="116114"/>
                </a:cubicBezTo>
                <a:close/>
              </a:path>
            </a:pathLst>
          </a:custGeom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Primary Video Footage: </a:t>
            </a:r>
            <a:br>
              <a:rPr lang="en-CA" dirty="0" smtClean="0"/>
            </a:br>
            <a:r>
              <a:rPr lang="en-CA" dirty="0" smtClean="0"/>
              <a:t>The Miracle at Dunkirk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5733256"/>
            <a:ext cx="7488832" cy="75294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CA" sz="2000" dirty="0" smtClean="0"/>
              <a:t>To re-imbed the video clip search the following in YouTube:</a:t>
            </a:r>
          </a:p>
          <a:p>
            <a:pPr algn="ctr">
              <a:buNone/>
            </a:pPr>
            <a:r>
              <a:rPr lang="en-CA" sz="2000" b="1" dirty="0" smtClean="0"/>
              <a:t>British Dunkirk Evacuation Footage- Operation Dynamo 1940 </a:t>
            </a:r>
          </a:p>
          <a:p>
            <a:pPr>
              <a:buNone/>
            </a:pP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6" name="SSoDLfQKhGI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99592" y="1435278"/>
            <a:ext cx="7344816" cy="4131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Defense of France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During the inter-war period France had prepared for a potential German invasion by building the Maginot Line.</a:t>
            </a:r>
          </a:p>
          <a:p>
            <a:pPr lvl="1"/>
            <a:r>
              <a:rPr lang="en-CA" dirty="0" smtClean="0"/>
              <a:t>A fortified system of underground tunnels and artillery along the French-German border. </a:t>
            </a:r>
            <a:endParaRPr lang="en-CA" dirty="0"/>
          </a:p>
        </p:txBody>
      </p:sp>
      <p:pic>
        <p:nvPicPr>
          <p:cNvPr id="5" name="Picture 1040" descr="The Phony W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55333"/>
          <a:stretch>
            <a:fillRect/>
          </a:stretch>
        </p:blipFill>
        <p:spPr>
          <a:xfrm>
            <a:off x="5151291" y="1600200"/>
            <a:ext cx="30324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Maginot_Li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07904" y="548680"/>
            <a:ext cx="4536504" cy="5424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053663">
            <a:off x="407685" y="1280884"/>
            <a:ext cx="3218022" cy="792088"/>
          </a:xfrm>
        </p:spPr>
        <p:txBody>
          <a:bodyPr/>
          <a:lstStyle/>
          <a:p>
            <a:r>
              <a:rPr lang="en-CA" sz="2800" dirty="0" smtClean="0"/>
              <a:t>The Maginot Line</a:t>
            </a:r>
            <a:endParaRPr lang="en-CA" sz="2800" dirty="0"/>
          </a:p>
        </p:txBody>
      </p:sp>
      <p:pic>
        <p:nvPicPr>
          <p:cNvPr id="4" name="Picture 3" descr="P70207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429000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P70207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293096"/>
            <a:ext cx="2771800" cy="207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Occupation of France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Ultimately, the Maginot Line failed to prevent a German invasion and after 6 weeks of fighting France surrendered on June 22, 1940. </a:t>
            </a:r>
          </a:p>
          <a:p>
            <a:r>
              <a:rPr lang="en-CA" dirty="0" smtClean="0"/>
              <a:t>The northern portion of France was occupied while the southern portion remained “independent” and was renamed “Vichy France.” </a:t>
            </a:r>
            <a:endParaRPr lang="en-CA" dirty="0"/>
          </a:p>
        </p:txBody>
      </p:sp>
      <p:pic>
        <p:nvPicPr>
          <p:cNvPr id="8" name="Picture 2" descr="http://s3.hubimg.com/u/367866_f2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22585"/>
            <a:ext cx="3096344" cy="4082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division of France</a:t>
            </a:r>
            <a:endParaRPr lang="en-CA" dirty="0"/>
          </a:p>
        </p:txBody>
      </p:sp>
      <p:pic>
        <p:nvPicPr>
          <p:cNvPr id="5" name="Picture 7" descr="741px-Vichyfrance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672" y="1484784"/>
            <a:ext cx="5786632" cy="4677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End of the Beginning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The “Phoney War” was indeed over as Hitler invaded much of Western Europe in the Spring of 1940.  </a:t>
            </a:r>
          </a:p>
          <a:p>
            <a:r>
              <a:rPr lang="en-CA" dirty="0" smtClean="0"/>
              <a:t>He would soon set his sights on new objectives, namely,  Britain, Russia and North Africa. </a:t>
            </a:r>
          </a:p>
          <a:p>
            <a:r>
              <a:rPr lang="en-CA" dirty="0" smtClean="0"/>
              <a:t>For those living under German occupation life would drastically change and liberation would take many years. 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Appeasement Fails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2008" y="2996952"/>
          <a:ext cx="8964488" cy="38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15407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The Allies pursued</a:t>
            </a:r>
            <a:r>
              <a:rPr kumimoji="0" lang="en-CA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a policy of </a:t>
            </a:r>
            <a:r>
              <a:rPr kumimoji="0" lang="en-CA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appeasement</a:t>
            </a:r>
            <a:r>
              <a:rPr kumimoji="0" lang="en-CA" sz="32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in the hope of avoiding war.  In the end, this policy was a complete failure. </a:t>
            </a: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Stencil" pitchFamily="82" charset="0"/>
              </a:rPr>
              <a:t>Map Animation</a:t>
            </a:r>
            <a:endParaRPr lang="en-US" dirty="0">
              <a:solidFill>
                <a:schemeClr val="bg1"/>
              </a:solidFill>
              <a:latin typeface="Stencil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Go to the website: 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the-map-as-history.com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Login info:  </a:t>
            </a:r>
            <a:r>
              <a:rPr lang="en-US" i="1" dirty="0" smtClean="0">
                <a:solidFill>
                  <a:schemeClr val="bg1"/>
                </a:solidFill>
                <a:latin typeface="+mj-lt"/>
              </a:rPr>
              <a:t>provided by teacher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Click on the section, “World War II”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Watch the following map animation: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Moving Towards War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 rot="19766343">
            <a:off x="4550049" y="3338035"/>
            <a:ext cx="4095547" cy="749330"/>
          </a:xfrm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C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The Map as History</a:t>
            </a:r>
            <a:endParaRPr lang="en-CA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Lecture outline</a:t>
            </a:r>
            <a:endParaRPr lang="en-C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43608" y="1628800"/>
          <a:ext cx="713913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9" name="Picture 5" descr="http://wwiihistoryblog.files.wordpress.com/2013/09/hitler-in-paris-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95979">
            <a:off x="5868144" y="3861048"/>
            <a:ext cx="2821327" cy="1692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Allies Mobilize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5240" cy="1972816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  After the German invasion of Poland (Sept. 1, 1939) Britain and France ordered Germany to withdraw or war would be declared.</a:t>
            </a:r>
          </a:p>
          <a:p>
            <a:r>
              <a:rPr lang="en-CA" dirty="0" smtClean="0"/>
              <a:t>The Germans refused and WW II began on September 3, 1939. </a:t>
            </a:r>
            <a:endParaRPr lang="en-CA" dirty="0"/>
          </a:p>
        </p:txBody>
      </p:sp>
      <p:pic>
        <p:nvPicPr>
          <p:cNvPr id="14338" name="Picture 2" descr="https://ushmm.org/museum/exhibit/focus/wwii/images/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717032"/>
            <a:ext cx="6793955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“Phoney War”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Upon the declaration of war it was expected that Germany would invade the rest of Europe.</a:t>
            </a:r>
          </a:p>
          <a:p>
            <a:r>
              <a:rPr lang="en-CA" dirty="0" smtClean="0"/>
              <a:t>However, nothing happened during the winter of 1939/1940. Journalists labeled this new conflict the “Phoney War.” </a:t>
            </a:r>
            <a:endParaRPr lang="en-CA" dirty="0"/>
          </a:p>
        </p:txBody>
      </p:sp>
      <p:pic>
        <p:nvPicPr>
          <p:cNvPr id="13314" name="Picture 2" descr="http://upload.wikimedia.org/wikipedia/commons/9/92/Hitlerwar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35378">
            <a:off x="928868" y="1600200"/>
            <a:ext cx="309526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Blitzkrieg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 the spring of 1940 the German war machine renewed its attack upon the rest of Europe.</a:t>
            </a:r>
          </a:p>
          <a:p>
            <a:r>
              <a:rPr lang="en-CA" dirty="0" smtClean="0"/>
              <a:t>They used a new tactic called, “Blitzkrieg.” </a:t>
            </a:r>
          </a:p>
          <a:p>
            <a:pPr lvl="1"/>
            <a:r>
              <a:rPr lang="en-CA" dirty="0" smtClean="0"/>
              <a:t>A quick overwhelming attack that used all aspects of </a:t>
            </a:r>
            <a:r>
              <a:rPr lang="en-CA" smtClean="0"/>
              <a:t>the military. </a:t>
            </a:r>
            <a:endParaRPr lang="en-CA" dirty="0"/>
          </a:p>
        </p:txBody>
      </p:sp>
      <p:pic>
        <p:nvPicPr>
          <p:cNvPr id="1026" name="Picture 2" descr="http://listverse.com/wp-content/uploads/2011/08/valka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327529">
            <a:off x="5071743" y="1600200"/>
            <a:ext cx="1516481" cy="1738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http://farm3.static.flickr.com/2362/2497626828_a97e715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8832">
            <a:off x="6876256" y="3645024"/>
            <a:ext cx="1521296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http://www.ww2shots.com/gallery/d/9415-1/Ww2+-+German+-+Tanks+-+Tiger+Wehrmacht+002A-ww2shots-arm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86029">
            <a:off x="6876256" y="1844824"/>
            <a:ext cx="1800200" cy="1216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http://www.inilossum.com/2gue_image/2guerr85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78832">
            <a:off x="5652120" y="5157192"/>
            <a:ext cx="2176643" cy="1174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6" name="Picture 8" descr="http://www.thetimes.co.uk/tto/multimedia/archive/00347/114804558_german_347109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12462">
            <a:off x="4860032" y="3789040"/>
            <a:ext cx="1621487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Spring of 1940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196952"/>
          </a:xfrm>
        </p:spPr>
        <p:txBody>
          <a:bodyPr/>
          <a:lstStyle/>
          <a:p>
            <a:r>
              <a:rPr lang="en-CA" dirty="0" smtClean="0"/>
              <a:t>Countries invaded by Germany in the spring of 1940 (in order): </a:t>
            </a:r>
          </a:p>
          <a:p>
            <a:pPr lvl="1"/>
            <a:r>
              <a:rPr lang="en-CA" dirty="0" smtClean="0"/>
              <a:t>Denmark and Norway</a:t>
            </a:r>
          </a:p>
          <a:p>
            <a:pPr lvl="1"/>
            <a:r>
              <a:rPr lang="en-CA" dirty="0" smtClean="0"/>
              <a:t>Netherlands and Belgium</a:t>
            </a:r>
          </a:p>
          <a:p>
            <a:pPr lvl="1"/>
            <a:r>
              <a:rPr lang="en-CA" dirty="0" smtClean="0"/>
              <a:t>France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132856"/>
            <a:ext cx="3810735" cy="3862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Miracle at Dunkirk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63272" cy="182880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As the Germans advanced into France they encircled over 400,000 Allied troops (British and French). </a:t>
            </a:r>
          </a:p>
          <a:p>
            <a:r>
              <a:rPr lang="en-CA" dirty="0" smtClean="0"/>
              <a:t>With the Germans approaching nearly all of the troops were evacuated from Dunkirk to Dover. </a:t>
            </a:r>
            <a:endParaRPr lang="en-CA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573016"/>
            <a:ext cx="5904656" cy="2900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</TotalTime>
  <Words>479</Words>
  <Application>Microsoft Office PowerPoint</Application>
  <PresentationFormat>On-screen Show (4:3)</PresentationFormat>
  <Paragraphs>64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Stencil</vt:lpstr>
      <vt:lpstr>Office Theme</vt:lpstr>
      <vt:lpstr>The War Begins 1939 - 1940</vt:lpstr>
      <vt:lpstr>Appeasement Fails</vt:lpstr>
      <vt:lpstr>Map Animation</vt:lpstr>
      <vt:lpstr>Lecture outline</vt:lpstr>
      <vt:lpstr>The Allies Mobilize</vt:lpstr>
      <vt:lpstr>The “Phoney War”</vt:lpstr>
      <vt:lpstr>Blitzkrieg</vt:lpstr>
      <vt:lpstr>The Spring of 1940</vt:lpstr>
      <vt:lpstr>The Miracle at Dunkirk</vt:lpstr>
      <vt:lpstr>Primary Video Footage:  The Miracle at Dunkirk</vt:lpstr>
      <vt:lpstr>The Defense of France</vt:lpstr>
      <vt:lpstr>The Maginot Line</vt:lpstr>
      <vt:lpstr>The Occupation of France</vt:lpstr>
      <vt:lpstr>The division of France</vt:lpstr>
      <vt:lpstr>The End of the Beginning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War Begins</dc:title>
  <dc:creator>mzietsma</dc:creator>
  <cp:lastModifiedBy>Julie Loveridge-Marks</cp:lastModifiedBy>
  <cp:revision>37</cp:revision>
  <dcterms:created xsi:type="dcterms:W3CDTF">2013-10-28T01:58:24Z</dcterms:created>
  <dcterms:modified xsi:type="dcterms:W3CDTF">2018-11-26T17:36:30Z</dcterms:modified>
</cp:coreProperties>
</file>